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66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1DAE0"/>
    <a:srgbClr val="33CCCC"/>
    <a:srgbClr val="333F50"/>
    <a:srgbClr val="22336B"/>
    <a:srgbClr val="1A2555"/>
    <a:srgbClr val="0CF4B4"/>
    <a:srgbClr val="F0B5A0"/>
    <a:srgbClr val="82CDD2"/>
    <a:srgbClr val="88D1D7"/>
    <a:srgbClr val="C9820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719494-ABD4-E045-91B1-23FD2A628C02}" v="25" dt="2018-10-12T12:18:43.0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532" autoAdjust="0"/>
    <p:restoredTop sz="94523" autoAdjust="0"/>
  </p:normalViewPr>
  <p:slideViewPr>
    <p:cSldViewPr snapToGrid="0">
      <p:cViewPr varScale="1">
        <p:scale>
          <a:sx n="47" d="100"/>
          <a:sy n="47" d="100"/>
        </p:scale>
        <p:origin x="-1674" y="-96"/>
      </p:cViewPr>
      <p:guideLst>
        <p:guide orient="horz" pos="3366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96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AB719494-ABD4-E045-91B1-23FD2A628C02}"/>
    <pc:docChg chg="undo custSel modSld">
      <pc:chgData name="Axel Maille" userId="065ad68c099279a8" providerId="LiveId" clId="{AB719494-ABD4-E045-91B1-23FD2A628C02}" dt="2018-10-12T12:19:54.526" v="220" actId="20577"/>
      <pc:docMkLst>
        <pc:docMk/>
      </pc:docMkLst>
      <pc:sldChg chg="addSp delSp modSp">
        <pc:chgData name="Axel Maille" userId="065ad68c099279a8" providerId="LiveId" clId="{AB719494-ABD4-E045-91B1-23FD2A628C02}" dt="2018-10-12T12:19:54.526" v="220" actId="20577"/>
        <pc:sldMkLst>
          <pc:docMk/>
          <pc:sldMk cId="3889010418" sldId="259"/>
        </pc:sldMkLst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7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30.441" v="81" actId="6549"/>
          <ac:spMkLst>
            <pc:docMk/>
            <pc:sldMk cId="3889010418" sldId="259"/>
            <ac:spMk id="8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1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8:08.763" v="97" actId="478"/>
          <ac:spMkLst>
            <pc:docMk/>
            <pc:sldMk cId="3889010418" sldId="259"/>
            <ac:spMk id="12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4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5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7:24.139" v="85"/>
          <ac:spMkLst>
            <pc:docMk/>
            <pc:sldMk cId="3889010418" sldId="259"/>
            <ac:spMk id="16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9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20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7:25.362" v="86"/>
          <ac:spMkLst>
            <pc:docMk/>
            <pc:sldMk cId="3889010418" sldId="259"/>
            <ac:spMk id="21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24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25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7:26.521" v="87"/>
          <ac:spMkLst>
            <pc:docMk/>
            <pc:sldMk cId="3889010418" sldId="259"/>
            <ac:spMk id="26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29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30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7:27.623" v="88"/>
          <ac:spMkLst>
            <pc:docMk/>
            <pc:sldMk cId="3889010418" sldId="259"/>
            <ac:spMk id="31" creationId="{00000000-0000-0000-0000-000000000000}"/>
          </ac:spMkLst>
        </pc:spChg>
        <pc:spChg chg="del">
          <ac:chgData name="Axel Maille" userId="065ad68c099279a8" providerId="LiveId" clId="{AB719494-ABD4-E045-91B1-23FD2A628C02}" dt="2018-10-12T12:13:29.750" v="33" actId="478"/>
          <ac:spMkLst>
            <pc:docMk/>
            <pc:sldMk cId="3889010418" sldId="259"/>
            <ac:spMk id="32" creationId="{00000000-0000-0000-0000-000000000000}"/>
          </ac:spMkLst>
        </pc:spChg>
        <pc:spChg chg="del">
          <ac:chgData name="Axel Maille" userId="065ad68c099279a8" providerId="LiveId" clId="{AB719494-ABD4-E045-91B1-23FD2A628C02}" dt="2018-10-12T12:13:26.512" v="32" actId="478"/>
          <ac:spMkLst>
            <pc:docMk/>
            <pc:sldMk cId="3889010418" sldId="259"/>
            <ac:spMk id="33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7:48.357" v="92" actId="207"/>
          <ac:spMkLst>
            <pc:docMk/>
            <pc:sldMk cId="3889010418" sldId="259"/>
            <ac:spMk id="34" creationId="{00000000-0000-0000-0000-000000000000}"/>
          </ac:spMkLst>
        </pc:spChg>
        <pc:spChg chg="add mod">
          <ac:chgData name="Axel Maille" userId="065ad68c099279a8" providerId="LiveId" clId="{AB719494-ABD4-E045-91B1-23FD2A628C02}" dt="2018-10-12T12:17:12.798" v="84" actId="1076"/>
          <ac:spMkLst>
            <pc:docMk/>
            <pc:sldMk cId="3889010418" sldId="259"/>
            <ac:spMk id="79" creationId="{D962460B-AB91-724E-AB5B-2740BF764016}"/>
          </ac:spMkLst>
        </pc:spChg>
        <pc:spChg chg="del mod">
          <ac:chgData name="Axel Maille" userId="065ad68c099279a8" providerId="LiveId" clId="{AB719494-ABD4-E045-91B1-23FD2A628C02}" dt="2018-10-12T12:17:06.461" v="82" actId="478"/>
          <ac:spMkLst>
            <pc:docMk/>
            <pc:sldMk cId="3889010418" sldId="259"/>
            <ac:spMk id="86" creationId="{00000000-0000-0000-0000-000000000000}"/>
          </ac:spMkLst>
        </pc:spChg>
        <pc:spChg chg="del mod">
          <ac:chgData name="Axel Maille" userId="065ad68c099279a8" providerId="LiveId" clId="{AB719494-ABD4-E045-91B1-23FD2A628C02}" dt="2018-10-12T12:17:06.461" v="82" actId="478"/>
          <ac:spMkLst>
            <pc:docMk/>
            <pc:sldMk cId="3889010418" sldId="259"/>
            <ac:spMk id="87" creationId="{00000000-0000-0000-0000-000000000000}"/>
          </ac:spMkLst>
        </pc:spChg>
        <pc:spChg chg="del mod">
          <ac:chgData name="Axel Maille" userId="065ad68c099279a8" providerId="LiveId" clId="{AB719494-ABD4-E045-91B1-23FD2A628C02}" dt="2018-10-12T12:17:06.461" v="82" actId="478"/>
          <ac:spMkLst>
            <pc:docMk/>
            <pc:sldMk cId="3889010418" sldId="259"/>
            <ac:spMk id="88" creationId="{00000000-0000-0000-0000-000000000000}"/>
          </ac:spMkLst>
        </pc:spChg>
        <pc:spChg chg="add mod">
          <ac:chgData name="Axel Maille" userId="065ad68c099279a8" providerId="LiveId" clId="{AB719494-ABD4-E045-91B1-23FD2A628C02}" dt="2018-10-12T12:17:12.798" v="84" actId="1076"/>
          <ac:spMkLst>
            <pc:docMk/>
            <pc:sldMk cId="3889010418" sldId="259"/>
            <ac:spMk id="90" creationId="{0988CF6D-0ACD-BC42-A439-3AD135BFB008}"/>
          </ac:spMkLst>
        </pc:spChg>
        <pc:spChg chg="add mod">
          <ac:chgData name="Axel Maille" userId="065ad68c099279a8" providerId="LiveId" clId="{AB719494-ABD4-E045-91B1-23FD2A628C02}" dt="2018-10-12T12:17:12.798" v="84" actId="1076"/>
          <ac:spMkLst>
            <pc:docMk/>
            <pc:sldMk cId="3889010418" sldId="259"/>
            <ac:spMk id="91" creationId="{2C69A2F5-58B6-8D46-A52A-03BAAAA1A43B}"/>
          </ac:spMkLst>
        </pc:spChg>
        <pc:spChg chg="add mod">
          <ac:chgData name="Axel Maille" userId="065ad68c099279a8" providerId="LiveId" clId="{AB719494-ABD4-E045-91B1-23FD2A628C02}" dt="2018-10-12T12:17:12.798" v="84" actId="1076"/>
          <ac:spMkLst>
            <pc:docMk/>
            <pc:sldMk cId="3889010418" sldId="259"/>
            <ac:spMk id="92" creationId="{16AC9607-A377-A544-A0B4-E66DE66CA0C1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33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36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39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42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46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8:22.689" v="98"/>
          <ac:spMkLst>
            <pc:docMk/>
            <pc:sldMk cId="3889010418" sldId="259"/>
            <ac:spMk id="147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48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8:43.024" v="102"/>
          <ac:spMkLst>
            <pc:docMk/>
            <pc:sldMk cId="3889010418" sldId="259"/>
            <ac:spMk id="149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50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78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80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86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88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90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92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94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96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197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8:02.019" v="95" actId="167"/>
          <ac:spMkLst>
            <pc:docMk/>
            <pc:sldMk cId="3889010418" sldId="259"/>
            <ac:spMk id="198" creationId="{00000000-0000-0000-0000-000000000000}"/>
          </ac:spMkLst>
        </pc:spChg>
        <pc:spChg chg="del">
          <ac:chgData name="Axel Maille" userId="065ad68c099279a8" providerId="LiveId" clId="{AB719494-ABD4-E045-91B1-23FD2A628C02}" dt="2018-10-12T12:13:29.750" v="33" actId="478"/>
          <ac:spMkLst>
            <pc:docMk/>
            <pc:sldMk cId="3889010418" sldId="259"/>
            <ac:spMk id="199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201" creationId="{00000000-0000-0000-0000-000000000000}"/>
          </ac:spMkLst>
        </pc:spChg>
        <pc:spChg chg="del mod">
          <ac:chgData name="Axel Maille" userId="065ad68c099279a8" providerId="LiveId" clId="{AB719494-ABD4-E045-91B1-23FD2A628C02}" dt="2018-10-12T12:17:06.461" v="82" actId="478"/>
          <ac:spMkLst>
            <pc:docMk/>
            <pc:sldMk cId="3889010418" sldId="259"/>
            <ac:spMk id="202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203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8:58.546" v="118" actId="20577"/>
          <ac:spMkLst>
            <pc:docMk/>
            <pc:sldMk cId="3889010418" sldId="259"/>
            <ac:spMk id="204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8:37.865" v="101" actId="478"/>
          <ac:spMkLst>
            <pc:docMk/>
            <pc:sldMk cId="3889010418" sldId="259"/>
            <ac:spMk id="205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12.058" v="149" actId="20577"/>
          <ac:spMkLst>
            <pc:docMk/>
            <pc:sldMk cId="3889010418" sldId="259"/>
            <ac:spMk id="206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19.279" v="159" actId="20577"/>
          <ac:spMkLst>
            <pc:docMk/>
            <pc:sldMk cId="3889010418" sldId="259"/>
            <ac:spMk id="207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28.624" v="168" actId="20577"/>
          <ac:spMkLst>
            <pc:docMk/>
            <pc:sldMk cId="3889010418" sldId="259"/>
            <ac:spMk id="208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9:01.640" v="125" actId="20577"/>
          <ac:spMkLst>
            <pc:docMk/>
            <pc:sldMk cId="3889010418" sldId="259"/>
            <ac:spMk id="209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31.916" v="175" actId="20577"/>
          <ac:spMkLst>
            <pc:docMk/>
            <pc:sldMk cId="3889010418" sldId="259"/>
            <ac:spMk id="210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35.053" v="183" actId="20577"/>
          <ac:spMkLst>
            <pc:docMk/>
            <pc:sldMk cId="3889010418" sldId="259"/>
            <ac:spMk id="211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38.337" v="190" actId="20577"/>
          <ac:spMkLst>
            <pc:docMk/>
            <pc:sldMk cId="3889010418" sldId="259"/>
            <ac:spMk id="212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9:06.151" v="137" actId="20577"/>
          <ac:spMkLst>
            <pc:docMk/>
            <pc:sldMk cId="3889010418" sldId="259"/>
            <ac:spMk id="213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42.151" v="197" actId="20577"/>
          <ac:spMkLst>
            <pc:docMk/>
            <pc:sldMk cId="3889010418" sldId="259"/>
            <ac:spMk id="214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45.415" v="204" actId="20577"/>
          <ac:spMkLst>
            <pc:docMk/>
            <pc:sldMk cId="3889010418" sldId="259"/>
            <ac:spMk id="215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49.436" v="212" actId="20577"/>
          <ac:spMkLst>
            <pc:docMk/>
            <pc:sldMk cId="3889010418" sldId="259"/>
            <ac:spMk id="216" creationId="{00000000-0000-0000-0000-000000000000}"/>
          </ac:spMkLst>
        </pc:spChg>
        <pc:spChg chg="add del mod">
          <ac:chgData name="Axel Maille" userId="065ad68c099279a8" providerId="LiveId" clId="{AB719494-ABD4-E045-91B1-23FD2A628C02}" dt="2018-10-12T12:19:54.526" v="220" actId="20577"/>
          <ac:spMkLst>
            <pc:docMk/>
            <pc:sldMk cId="3889010418" sldId="259"/>
            <ac:spMk id="217" creationId="{00000000-0000-0000-0000-000000000000}"/>
          </ac:spMkLst>
        </pc:spChg>
        <pc:spChg chg="mod">
          <ac:chgData name="Axel Maille" userId="065ad68c099279a8" providerId="LiveId" clId="{AB719494-ABD4-E045-91B1-23FD2A628C02}" dt="2018-10-12T12:16:23.302" v="79" actId="2711"/>
          <ac:spMkLst>
            <pc:docMk/>
            <pc:sldMk cId="3889010418" sldId="259"/>
            <ac:spMk id="221" creationId="{00000000-0000-0000-0000-000000000000}"/>
          </ac:spMkLst>
        </pc:spChg>
        <pc:picChg chg="add mod modCrop">
          <ac:chgData name="Axel Maille" userId="065ad68c099279a8" providerId="LiveId" clId="{AB719494-ABD4-E045-91B1-23FD2A628C02}" dt="2018-10-12T12:15:52.436" v="75" actId="1076"/>
          <ac:picMkLst>
            <pc:docMk/>
            <pc:sldMk cId="3889010418" sldId="259"/>
            <ac:picMk id="3" creationId="{A82387A5-BB1F-5F42-A4B9-6FA10A6BB003}"/>
          </ac:picMkLst>
        </pc:picChg>
        <pc:picChg chg="del">
          <ac:chgData name="Axel Maille" userId="065ad68c099279a8" providerId="LiveId" clId="{AB719494-ABD4-E045-91B1-23FD2A628C02}" dt="2018-10-12T12:17:06.461" v="82" actId="478"/>
          <ac:picMkLst>
            <pc:docMk/>
            <pc:sldMk cId="3889010418" sldId="259"/>
            <ac:picMk id="5" creationId="{00000000-0000-0000-0000-000000000000}"/>
          </ac:picMkLst>
        </pc:picChg>
        <pc:picChg chg="del">
          <ac:chgData name="Axel Maille" userId="065ad68c099279a8" providerId="LiveId" clId="{AB719494-ABD4-E045-91B1-23FD2A628C02}" dt="2018-10-12T12:17:06.461" v="82" actId="478"/>
          <ac:picMkLst>
            <pc:docMk/>
            <pc:sldMk cId="3889010418" sldId="259"/>
            <ac:picMk id="80" creationId="{00000000-0000-0000-0000-000000000000}"/>
          </ac:picMkLst>
        </pc:picChg>
        <pc:picChg chg="add mod">
          <ac:chgData name="Axel Maille" userId="065ad68c099279a8" providerId="LiveId" clId="{AB719494-ABD4-E045-91B1-23FD2A628C02}" dt="2018-10-12T12:17:12.798" v="84" actId="1076"/>
          <ac:picMkLst>
            <pc:docMk/>
            <pc:sldMk cId="3889010418" sldId="259"/>
            <ac:picMk id="81" creationId="{96F63CE3-A8CF-FC49-86F7-136D9B0DFFE6}"/>
          </ac:picMkLst>
        </pc:picChg>
        <pc:picChg chg="del">
          <ac:chgData name="Axel Maille" userId="065ad68c099279a8" providerId="LiveId" clId="{AB719494-ABD4-E045-91B1-23FD2A628C02}" dt="2018-10-12T12:17:06.461" v="82" actId="478"/>
          <ac:picMkLst>
            <pc:docMk/>
            <pc:sldMk cId="3889010418" sldId="259"/>
            <ac:picMk id="82" creationId="{00000000-0000-0000-0000-000000000000}"/>
          </ac:picMkLst>
        </pc:picChg>
        <pc:picChg chg="del">
          <ac:chgData name="Axel Maille" userId="065ad68c099279a8" providerId="LiveId" clId="{AB719494-ABD4-E045-91B1-23FD2A628C02}" dt="2018-10-12T12:17:06.461" v="82" actId="478"/>
          <ac:picMkLst>
            <pc:docMk/>
            <pc:sldMk cId="3889010418" sldId="259"/>
            <ac:picMk id="83" creationId="{00000000-0000-0000-0000-000000000000}"/>
          </ac:picMkLst>
        </pc:picChg>
        <pc:picChg chg="add mod">
          <ac:chgData name="Axel Maille" userId="065ad68c099279a8" providerId="LiveId" clId="{AB719494-ABD4-E045-91B1-23FD2A628C02}" dt="2018-10-12T12:17:12.798" v="84" actId="1076"/>
          <ac:picMkLst>
            <pc:docMk/>
            <pc:sldMk cId="3889010418" sldId="259"/>
            <ac:picMk id="84" creationId="{3EA696A9-7293-2346-9122-BD0F93B889F3}"/>
          </ac:picMkLst>
        </pc:picChg>
        <pc:picChg chg="add mod">
          <ac:chgData name="Axel Maille" userId="065ad68c099279a8" providerId="LiveId" clId="{AB719494-ABD4-E045-91B1-23FD2A628C02}" dt="2018-10-12T12:17:12.798" v="84" actId="1076"/>
          <ac:picMkLst>
            <pc:docMk/>
            <pc:sldMk cId="3889010418" sldId="259"/>
            <ac:picMk id="85" creationId="{D2B809E1-0320-1B40-9D5F-E7B1AA3132D9}"/>
          </ac:picMkLst>
        </pc:picChg>
        <pc:picChg chg="add mod">
          <ac:chgData name="Axel Maille" userId="065ad68c099279a8" providerId="LiveId" clId="{AB719494-ABD4-E045-91B1-23FD2A628C02}" dt="2018-10-12T12:17:12.798" v="84" actId="1076"/>
          <ac:picMkLst>
            <pc:docMk/>
            <pc:sldMk cId="3889010418" sldId="259"/>
            <ac:picMk id="89" creationId="{CD12696E-C398-6145-B2EB-0F0025254F8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5A0C0-DB6A-48AE-A70D-902ED21F20AC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E62D0-BBB8-4548-9060-0AFEB7043322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746411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3DFDC-F2B9-4F30-BDAA-BC05729E134E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2E116-EA87-488E-9C06-182B3B0258C8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57496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2E116-EA87-488E-9C06-182B3B0258C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00257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45356" y="1749275"/>
            <a:ext cx="5672138" cy="3721230"/>
          </a:xfrm>
        </p:spPr>
        <p:txBody>
          <a:bodyPr anchor="b"/>
          <a:lstStyle>
            <a:lvl1pPr algn="ctr">
              <a:defRPr sz="3722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489"/>
            </a:lvl1pPr>
            <a:lvl2pPr marL="283601" indent="0" algn="ctr">
              <a:buNone/>
              <a:defRPr sz="1241"/>
            </a:lvl2pPr>
            <a:lvl3pPr marL="567202" indent="0" algn="ctr">
              <a:buNone/>
              <a:defRPr sz="1117"/>
            </a:lvl3pPr>
            <a:lvl4pPr marL="850803" indent="0" algn="ctr">
              <a:buNone/>
              <a:defRPr sz="992"/>
            </a:lvl4pPr>
            <a:lvl5pPr marL="1134405" indent="0" algn="ctr">
              <a:buNone/>
              <a:defRPr sz="992"/>
            </a:lvl5pPr>
            <a:lvl6pPr marL="1418006" indent="0" algn="ctr">
              <a:buNone/>
              <a:defRPr sz="992"/>
            </a:lvl6pPr>
            <a:lvl7pPr marL="1701607" indent="0" algn="ctr">
              <a:buNone/>
              <a:defRPr sz="992"/>
            </a:lvl7pPr>
            <a:lvl8pPr marL="1985208" indent="0" algn="ctr">
              <a:buNone/>
              <a:defRPr sz="992"/>
            </a:lvl8pPr>
            <a:lvl9pPr marL="2268809" indent="0" algn="ctr">
              <a:buNone/>
              <a:defRPr sz="992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84557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9113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412164" y="569071"/>
            <a:ext cx="1630740" cy="905812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67537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4514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6007" y="2664738"/>
            <a:ext cx="6522958" cy="4446176"/>
          </a:xfrm>
        </p:spPr>
        <p:txBody>
          <a:bodyPr anchor="b"/>
          <a:lstStyle>
            <a:lvl1pPr>
              <a:defRPr sz="3722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6007" y="7152977"/>
            <a:ext cx="6522958" cy="2338139"/>
          </a:xfrm>
        </p:spPr>
        <p:txBody>
          <a:bodyPr/>
          <a:lstStyle>
            <a:lvl1pPr marL="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1pPr>
            <a:lvl2pPr marL="283601" indent="0">
              <a:buNone/>
              <a:defRPr sz="1241">
                <a:solidFill>
                  <a:schemeClr val="tx1">
                    <a:tint val="75000"/>
                  </a:schemeClr>
                </a:solidFill>
              </a:defRPr>
            </a:lvl2pPr>
            <a:lvl3pPr marL="567202" indent="0">
              <a:buNone/>
              <a:defRPr sz="1117">
                <a:solidFill>
                  <a:schemeClr val="tx1">
                    <a:tint val="75000"/>
                  </a:schemeClr>
                </a:solidFill>
              </a:defRPr>
            </a:lvl3pPr>
            <a:lvl4pPr marL="850803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4pPr>
            <a:lvl5pPr marL="1134405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5pPr>
            <a:lvl6pPr marL="1418006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6pPr>
            <a:lvl7pPr marL="170160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7pPr>
            <a:lvl8pPr marL="1985208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8pPr>
            <a:lvl9pPr marL="2268809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73529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614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0931" y="569072"/>
            <a:ext cx="6522958" cy="2065976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0931" y="2620202"/>
            <a:ext cx="3199440" cy="1284120"/>
          </a:xfrm>
        </p:spPr>
        <p:txBody>
          <a:bodyPr anchor="b"/>
          <a:lstStyle>
            <a:lvl1pPr marL="0" indent="0">
              <a:buNone/>
              <a:defRPr sz="1489" b="1"/>
            </a:lvl1pPr>
            <a:lvl2pPr marL="283601" indent="0">
              <a:buNone/>
              <a:defRPr sz="1241" b="1"/>
            </a:lvl2pPr>
            <a:lvl3pPr marL="567202" indent="0">
              <a:buNone/>
              <a:defRPr sz="1117" b="1"/>
            </a:lvl3pPr>
            <a:lvl4pPr marL="850803" indent="0">
              <a:buNone/>
              <a:defRPr sz="992" b="1"/>
            </a:lvl4pPr>
            <a:lvl5pPr marL="1134405" indent="0">
              <a:buNone/>
              <a:defRPr sz="992" b="1"/>
            </a:lvl5pPr>
            <a:lvl6pPr marL="1418006" indent="0">
              <a:buNone/>
              <a:defRPr sz="992" b="1"/>
            </a:lvl6pPr>
            <a:lvl7pPr marL="1701607" indent="0">
              <a:buNone/>
              <a:defRPr sz="992" b="1"/>
            </a:lvl7pPr>
            <a:lvl8pPr marL="1985208" indent="0">
              <a:buNone/>
              <a:defRPr sz="992" b="1"/>
            </a:lvl8pPr>
            <a:lvl9pPr marL="2268809" indent="0">
              <a:buNone/>
              <a:defRPr sz="992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0931" y="3904322"/>
            <a:ext cx="3199440" cy="574266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489" b="1"/>
            </a:lvl1pPr>
            <a:lvl2pPr marL="283601" indent="0">
              <a:buNone/>
              <a:defRPr sz="1241" b="1"/>
            </a:lvl2pPr>
            <a:lvl3pPr marL="567202" indent="0">
              <a:buNone/>
              <a:defRPr sz="1117" b="1"/>
            </a:lvl3pPr>
            <a:lvl4pPr marL="850803" indent="0">
              <a:buNone/>
              <a:defRPr sz="992" b="1"/>
            </a:lvl4pPr>
            <a:lvl5pPr marL="1134405" indent="0">
              <a:buNone/>
              <a:defRPr sz="992" b="1"/>
            </a:lvl5pPr>
            <a:lvl6pPr marL="1418006" indent="0">
              <a:buNone/>
              <a:defRPr sz="992" b="1"/>
            </a:lvl6pPr>
            <a:lvl7pPr marL="1701607" indent="0">
              <a:buNone/>
              <a:defRPr sz="992" b="1"/>
            </a:lvl7pPr>
            <a:lvl8pPr marL="1985208" indent="0">
              <a:buNone/>
              <a:defRPr sz="992" b="1"/>
            </a:lvl8pPr>
            <a:lvl9pPr marL="2268809" indent="0">
              <a:buNone/>
              <a:defRPr sz="992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8502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02109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1460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15196" y="1538967"/>
            <a:ext cx="3828693" cy="7595861"/>
          </a:xfrm>
        </p:spPr>
        <p:txBody>
          <a:bodyPr/>
          <a:lstStyle>
            <a:lvl1pPr>
              <a:defRPr sz="1985"/>
            </a:lvl1pPr>
            <a:lvl2pPr>
              <a:defRPr sz="1737"/>
            </a:lvl2pPr>
            <a:lvl3pPr>
              <a:defRPr sz="1489"/>
            </a:lvl3pPr>
            <a:lvl4pPr>
              <a:defRPr sz="1241"/>
            </a:lvl4pPr>
            <a:lvl5pPr>
              <a:defRPr sz="1241"/>
            </a:lvl5pPr>
            <a:lvl6pPr>
              <a:defRPr sz="1241"/>
            </a:lvl6pPr>
            <a:lvl7pPr>
              <a:defRPr sz="1241"/>
            </a:lvl7pPr>
            <a:lvl8pPr>
              <a:defRPr sz="1241"/>
            </a:lvl8pPr>
            <a:lvl9pPr>
              <a:defRPr sz="1241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992"/>
            </a:lvl1pPr>
            <a:lvl2pPr marL="283601" indent="0">
              <a:buNone/>
              <a:defRPr sz="868"/>
            </a:lvl2pPr>
            <a:lvl3pPr marL="567202" indent="0">
              <a:buNone/>
              <a:defRPr sz="744"/>
            </a:lvl3pPr>
            <a:lvl4pPr marL="850803" indent="0">
              <a:buNone/>
              <a:defRPr sz="620"/>
            </a:lvl4pPr>
            <a:lvl5pPr marL="1134405" indent="0">
              <a:buNone/>
              <a:defRPr sz="620"/>
            </a:lvl5pPr>
            <a:lvl6pPr marL="1418006" indent="0">
              <a:buNone/>
              <a:defRPr sz="620"/>
            </a:lvl6pPr>
            <a:lvl7pPr marL="1701607" indent="0">
              <a:buNone/>
              <a:defRPr sz="620"/>
            </a:lvl7pPr>
            <a:lvl8pPr marL="1985208" indent="0">
              <a:buNone/>
              <a:defRPr sz="620"/>
            </a:lvl8pPr>
            <a:lvl9pPr marL="2268809" indent="0">
              <a:buNone/>
              <a:defRPr sz="62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44111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215196" y="1538967"/>
            <a:ext cx="3828693" cy="7595861"/>
          </a:xfrm>
        </p:spPr>
        <p:txBody>
          <a:bodyPr/>
          <a:lstStyle>
            <a:lvl1pPr marL="0" indent="0">
              <a:buNone/>
              <a:defRPr sz="1985"/>
            </a:lvl1pPr>
            <a:lvl2pPr marL="283601" indent="0">
              <a:buNone/>
              <a:defRPr sz="1737"/>
            </a:lvl2pPr>
            <a:lvl3pPr marL="567202" indent="0">
              <a:buNone/>
              <a:defRPr sz="1489"/>
            </a:lvl3pPr>
            <a:lvl4pPr marL="850803" indent="0">
              <a:buNone/>
              <a:defRPr sz="1241"/>
            </a:lvl4pPr>
            <a:lvl5pPr marL="1134405" indent="0">
              <a:buNone/>
              <a:defRPr sz="1241"/>
            </a:lvl5pPr>
            <a:lvl6pPr marL="1418006" indent="0">
              <a:buNone/>
              <a:defRPr sz="1241"/>
            </a:lvl6pPr>
            <a:lvl7pPr marL="1701607" indent="0">
              <a:buNone/>
              <a:defRPr sz="1241"/>
            </a:lvl7pPr>
            <a:lvl8pPr marL="1985208" indent="0">
              <a:buNone/>
              <a:defRPr sz="1241"/>
            </a:lvl8pPr>
            <a:lvl9pPr marL="2268809" indent="0">
              <a:buNone/>
              <a:defRPr sz="1241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992"/>
            </a:lvl1pPr>
            <a:lvl2pPr marL="283601" indent="0">
              <a:buNone/>
              <a:defRPr sz="868"/>
            </a:lvl2pPr>
            <a:lvl3pPr marL="567202" indent="0">
              <a:buNone/>
              <a:defRPr sz="744"/>
            </a:lvl3pPr>
            <a:lvl4pPr marL="850803" indent="0">
              <a:buNone/>
              <a:defRPr sz="620"/>
            </a:lvl4pPr>
            <a:lvl5pPr marL="1134405" indent="0">
              <a:buNone/>
              <a:defRPr sz="620"/>
            </a:lvl5pPr>
            <a:lvl6pPr marL="1418006" indent="0">
              <a:buNone/>
              <a:defRPr sz="620"/>
            </a:lvl6pPr>
            <a:lvl7pPr marL="1701607" indent="0">
              <a:buNone/>
              <a:defRPr sz="620"/>
            </a:lvl7pPr>
            <a:lvl8pPr marL="1985208" indent="0">
              <a:buNone/>
              <a:defRPr sz="620"/>
            </a:lvl8pPr>
            <a:lvl9pPr marL="2268809" indent="0">
              <a:buNone/>
              <a:defRPr sz="62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802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9946" y="569072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9946" y="9906785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14ED4-880B-4692-AE45-F5A6422D4F01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05194" y="9906785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341263" y="9906785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08DE7-C035-44FE-9C38-4E7F3ADAB55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251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567202" rtl="0" eaLnBrk="1" latinLnBrk="0" hangingPunct="1">
        <a:lnSpc>
          <a:spcPct val="90000"/>
        </a:lnSpc>
        <a:spcBef>
          <a:spcPct val="0"/>
        </a:spcBef>
        <a:buNone/>
        <a:defRPr sz="27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801" indent="-141801" algn="l" defTabSz="567202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737" kern="1200">
          <a:solidFill>
            <a:schemeClr val="tx1"/>
          </a:solidFill>
          <a:latin typeface="+mn-lt"/>
          <a:ea typeface="+mn-ea"/>
          <a:cs typeface="+mn-cs"/>
        </a:defRPr>
      </a:lvl1pPr>
      <a:lvl2pPr marL="425402" indent="-141801" algn="l" defTabSz="567202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09003" indent="-141801" algn="l" defTabSz="567202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241" kern="1200">
          <a:solidFill>
            <a:schemeClr val="tx1"/>
          </a:solidFill>
          <a:latin typeface="+mn-lt"/>
          <a:ea typeface="+mn-ea"/>
          <a:cs typeface="+mn-cs"/>
        </a:defRPr>
      </a:lvl3pPr>
      <a:lvl4pPr marL="992604" indent="-141801" algn="l" defTabSz="567202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4pPr>
      <a:lvl5pPr marL="1276205" indent="-141801" algn="l" defTabSz="567202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5pPr>
      <a:lvl6pPr marL="1559806" indent="-141801" algn="l" defTabSz="567202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6pPr>
      <a:lvl7pPr marL="1843408" indent="-141801" algn="l" defTabSz="567202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7pPr>
      <a:lvl8pPr marL="2127009" indent="-141801" algn="l" defTabSz="567202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8pPr>
      <a:lvl9pPr marL="2410610" indent="-141801" algn="l" defTabSz="567202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202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1pPr>
      <a:lvl2pPr marL="283601" algn="l" defTabSz="567202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2pPr>
      <a:lvl3pPr marL="567202" algn="l" defTabSz="567202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3pPr>
      <a:lvl4pPr marL="850803" algn="l" defTabSz="567202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4pPr>
      <a:lvl5pPr marL="1134405" algn="l" defTabSz="567202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5pPr>
      <a:lvl6pPr marL="1418006" algn="l" defTabSz="567202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6pPr>
      <a:lvl7pPr marL="1701607" algn="l" defTabSz="567202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7pPr>
      <a:lvl8pPr marL="1985208" algn="l" defTabSz="567202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8pPr>
      <a:lvl9pPr marL="2268809" algn="l" defTabSz="567202" rtl="0" eaLnBrk="1" latinLnBrk="0" hangingPunct="1">
        <a:defRPr sz="11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3856607" y="2115499"/>
            <a:ext cx="3506127" cy="5776686"/>
          </a:xfrm>
          <a:prstGeom prst="rect">
            <a:avLst/>
          </a:prstGeom>
          <a:solidFill>
            <a:srgbClr val="B1DAE0">
              <a:alpha val="7000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2114" y="2156805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D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الخبرة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6606" y="2659776"/>
            <a:ext cx="24993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اسم </a:t>
            </a:r>
            <a:r>
              <a:rPr lang="ar-DZ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الشركة</a:t>
            </a:r>
            <a:endParaRPr lang="en-GB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r>
              <a:rPr lang="ar-D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عنوان المنصب</a:t>
            </a:r>
            <a:endParaRPr lang="en-GB" sz="1000" i="1" dirty="0" smtClean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endParaRPr lang="en-GB" sz="1000" i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defTabSz="685800" rtl="1">
              <a:defRPr/>
            </a:pPr>
            <a:r>
              <a:rPr lang="ar-D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Lato" charset="0"/>
                <a:cs typeface="Ara Aqeeq Bold" panose="00000500000000000000" pitchFamily="2" charset="-78"/>
              </a:rPr>
              <a:t>صف هنا الوظائف التي شغلتها. صف أيضًا مهامك ، والنتائج التي حصلت عليها ، لا تتردد في تحديد حجمها.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ea typeface="Lato" charset="0"/>
              <a:cs typeface="Ara Aqeeq Bold" panose="00000500000000000000" pitchFamily="2" charset="-78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449554" y="249263"/>
            <a:ext cx="47997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DZ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الاسم واللقب</a:t>
            </a:r>
            <a:endParaRPr lang="en-GB" sz="72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5123055" y="8026367"/>
            <a:ext cx="1053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D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الدورات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6711068" y="8479315"/>
            <a:ext cx="650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2014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711068" y="9113444"/>
            <a:ext cx="650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2014</a:t>
            </a:r>
          </a:p>
        </p:txBody>
      </p:sp>
      <p:sp>
        <p:nvSpPr>
          <p:cNvPr id="221" name="Rectangle 220"/>
          <p:cNvSpPr/>
          <p:nvPr/>
        </p:nvSpPr>
        <p:spPr>
          <a:xfrm>
            <a:off x="3856607" y="8015280"/>
            <a:ext cx="3506127" cy="17380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30753" y="4690554"/>
            <a:ext cx="3148898" cy="5085584"/>
          </a:xfrm>
          <a:prstGeom prst="rect">
            <a:avLst/>
          </a:prstGeom>
          <a:solidFill>
            <a:srgbClr val="B1DAE0">
              <a:alpha val="13000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6" name="TextBox 200"/>
          <p:cNvSpPr txBox="1"/>
          <p:nvPr/>
        </p:nvSpPr>
        <p:spPr>
          <a:xfrm>
            <a:off x="1372043" y="1720940"/>
            <a:ext cx="106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D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الاتصال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30753" y="1698171"/>
            <a:ext cx="3148898" cy="13207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78" name="TextBox 6"/>
          <p:cNvSpPr txBox="1"/>
          <p:nvPr/>
        </p:nvSpPr>
        <p:spPr>
          <a:xfrm>
            <a:off x="809196" y="3139887"/>
            <a:ext cx="2005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ar-D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الملف الشخصي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80" name="TextBox 7"/>
          <p:cNvSpPr txBox="1"/>
          <p:nvPr/>
        </p:nvSpPr>
        <p:spPr>
          <a:xfrm>
            <a:off x="501930" y="3646668"/>
            <a:ext cx="29066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tabLst>
                <a:tab pos="723900" algn="l"/>
                <a:tab pos="1447800" algn="l"/>
                <a:tab pos="2171700" algn="l"/>
              </a:tabLst>
            </a:pPr>
            <a:r>
              <a:rPr lang="ar-D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صف في بضعة سطور مهاراتك الرئيسية للوظيفة وأهدافك المهنية. يمكنك تنسيقها باستخدام الرموز النقطية أو تركها كنص كامل.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30753" y="3146381"/>
            <a:ext cx="3148898" cy="138062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83" name="TextBox 202"/>
          <p:cNvSpPr txBox="1"/>
          <p:nvPr/>
        </p:nvSpPr>
        <p:spPr>
          <a:xfrm>
            <a:off x="1191510" y="4708440"/>
            <a:ext cx="1241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D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المهارات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04" name="Straight Connector 131"/>
          <p:cNvCxnSpPr/>
          <p:nvPr/>
        </p:nvCxnSpPr>
        <p:spPr>
          <a:xfrm flipV="1">
            <a:off x="421217" y="5481697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Flowchart: Terminator 132"/>
          <p:cNvSpPr/>
          <p:nvPr/>
        </p:nvSpPr>
        <p:spPr>
          <a:xfrm>
            <a:off x="1174834" y="5416575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06" name="Straight Connector 134"/>
          <p:cNvCxnSpPr/>
          <p:nvPr/>
        </p:nvCxnSpPr>
        <p:spPr>
          <a:xfrm flipV="1">
            <a:off x="421217" y="5795632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Flowchart: Terminator 135"/>
          <p:cNvSpPr/>
          <p:nvPr/>
        </p:nvSpPr>
        <p:spPr>
          <a:xfrm>
            <a:off x="890182" y="5730510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08" name="Straight Connector 137"/>
          <p:cNvCxnSpPr/>
          <p:nvPr/>
        </p:nvCxnSpPr>
        <p:spPr>
          <a:xfrm flipV="1">
            <a:off x="421217" y="6109567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Flowchart: Terminator 138"/>
          <p:cNvSpPr/>
          <p:nvPr/>
        </p:nvSpPr>
        <p:spPr>
          <a:xfrm>
            <a:off x="1174834" y="6044445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10" name="Straight Connector 140"/>
          <p:cNvCxnSpPr/>
          <p:nvPr/>
        </p:nvCxnSpPr>
        <p:spPr>
          <a:xfrm flipV="1">
            <a:off x="421217" y="6423502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Flowchart: Terminator 141"/>
          <p:cNvSpPr/>
          <p:nvPr/>
        </p:nvSpPr>
        <p:spPr>
          <a:xfrm>
            <a:off x="890182" y="6358380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12" name="Straight Connector 176"/>
          <p:cNvCxnSpPr/>
          <p:nvPr/>
        </p:nvCxnSpPr>
        <p:spPr>
          <a:xfrm flipV="1">
            <a:off x="421217" y="7179403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Flowchart: Terminator 177"/>
          <p:cNvSpPr/>
          <p:nvPr/>
        </p:nvSpPr>
        <p:spPr>
          <a:xfrm>
            <a:off x="1174834" y="7114281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14" name="Straight Connector 178"/>
          <p:cNvCxnSpPr/>
          <p:nvPr/>
        </p:nvCxnSpPr>
        <p:spPr>
          <a:xfrm flipV="1">
            <a:off x="421217" y="7499671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Flowchart: Terminator 179"/>
          <p:cNvSpPr/>
          <p:nvPr/>
        </p:nvSpPr>
        <p:spPr>
          <a:xfrm>
            <a:off x="890182" y="7434549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16" name="Straight Connector 184"/>
          <p:cNvCxnSpPr/>
          <p:nvPr/>
        </p:nvCxnSpPr>
        <p:spPr>
          <a:xfrm flipV="1">
            <a:off x="421217" y="7819939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lowchart: Terminator 187"/>
          <p:cNvSpPr/>
          <p:nvPr/>
        </p:nvSpPr>
        <p:spPr>
          <a:xfrm>
            <a:off x="1174834" y="7754817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18" name="Straight Connector 188"/>
          <p:cNvCxnSpPr/>
          <p:nvPr/>
        </p:nvCxnSpPr>
        <p:spPr>
          <a:xfrm flipV="1">
            <a:off x="421217" y="8502247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Flowchart: Terminator 189"/>
          <p:cNvSpPr/>
          <p:nvPr/>
        </p:nvSpPr>
        <p:spPr>
          <a:xfrm>
            <a:off x="1174834" y="8437125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20" name="Straight Connector 190"/>
          <p:cNvCxnSpPr/>
          <p:nvPr/>
        </p:nvCxnSpPr>
        <p:spPr>
          <a:xfrm flipV="1">
            <a:off x="421217" y="8816182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Flowchart: Terminator 191"/>
          <p:cNvSpPr/>
          <p:nvPr/>
        </p:nvSpPr>
        <p:spPr>
          <a:xfrm>
            <a:off x="890182" y="8751060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22" name="Straight Connector 192"/>
          <p:cNvCxnSpPr/>
          <p:nvPr/>
        </p:nvCxnSpPr>
        <p:spPr>
          <a:xfrm flipV="1">
            <a:off x="421217" y="9130117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Flowchart: Terminator 193"/>
          <p:cNvSpPr/>
          <p:nvPr/>
        </p:nvSpPr>
        <p:spPr>
          <a:xfrm>
            <a:off x="1174834" y="9064995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cxnSp>
        <p:nvCxnSpPr>
          <p:cNvPr id="124" name="Straight Connector 194"/>
          <p:cNvCxnSpPr/>
          <p:nvPr/>
        </p:nvCxnSpPr>
        <p:spPr>
          <a:xfrm flipV="1">
            <a:off x="421217" y="9444052"/>
            <a:ext cx="1420367" cy="3017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Flowchart: Terminator 195"/>
          <p:cNvSpPr/>
          <p:nvPr/>
        </p:nvSpPr>
        <p:spPr>
          <a:xfrm>
            <a:off x="890182" y="9378930"/>
            <a:ext cx="182880" cy="133260"/>
          </a:xfrm>
          <a:prstGeom prst="flowChartTerminator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26" name="TextBox 201">
            <a:extLst>
              <a:ext uri="{FF2B5EF4-FFF2-40B4-BE49-F238E27FC236}">
                <a16:creationId xmlns:a16="http://schemas.microsoft.com/office/drawing/2014/main" xmlns="" id="{D962460B-AB91-724E-AB5B-2740BF764016}"/>
              </a:ext>
            </a:extLst>
          </p:cNvPr>
          <p:cNvSpPr txBox="1"/>
          <p:nvPr/>
        </p:nvSpPr>
        <p:spPr>
          <a:xfrm>
            <a:off x="917102" y="2711088"/>
            <a:ext cx="2410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العنوان: اكتب هنا العنوان الكامل الخاص بك</a:t>
            </a:r>
            <a:endParaRPr lang="en-PH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31" name="TextBox 85">
            <a:extLst>
              <a:ext uri="{FF2B5EF4-FFF2-40B4-BE49-F238E27FC236}">
                <a16:creationId xmlns:a16="http://schemas.microsoft.com/office/drawing/2014/main" xmlns="" id="{0988CF6D-0ACD-BC42-A439-3AD135BFB008}"/>
              </a:ext>
            </a:extLst>
          </p:cNvPr>
          <p:cNvSpPr txBox="1"/>
          <p:nvPr/>
        </p:nvSpPr>
        <p:spPr>
          <a:xfrm>
            <a:off x="917102" y="2138711"/>
            <a:ext cx="2410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</a:t>
            </a:r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الهاتف: 05 02 220 231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34" name="TextBox 86">
            <a:extLst>
              <a:ext uri="{FF2B5EF4-FFF2-40B4-BE49-F238E27FC236}">
                <a16:creationId xmlns:a16="http://schemas.microsoft.com/office/drawing/2014/main" xmlns="" id="{2C69A2F5-58B6-8D46-A52A-03BAAAA1A43B}"/>
              </a:ext>
            </a:extLst>
          </p:cNvPr>
          <p:cNvSpPr txBox="1"/>
          <p:nvPr/>
        </p:nvSpPr>
        <p:spPr>
          <a:xfrm>
            <a:off x="917102" y="2329503"/>
            <a:ext cx="2410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الهاتف المنزلي: </a:t>
            </a:r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01 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02 03 04 05</a:t>
            </a:r>
          </a:p>
        </p:txBody>
      </p:sp>
      <p:sp>
        <p:nvSpPr>
          <p:cNvPr id="137" name="TextBox 87">
            <a:extLst>
              <a:ext uri="{FF2B5EF4-FFF2-40B4-BE49-F238E27FC236}">
                <a16:creationId xmlns:a16="http://schemas.microsoft.com/office/drawing/2014/main" xmlns="" id="{16AC9607-A377-A544-A0B4-E66DE66CA0C1}"/>
              </a:ext>
            </a:extLst>
          </p:cNvPr>
          <p:cNvSpPr txBox="1"/>
          <p:nvPr/>
        </p:nvSpPr>
        <p:spPr>
          <a:xfrm>
            <a:off x="917102" y="2520295"/>
            <a:ext cx="2410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 البريد الالكتروني: </a:t>
            </a:r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mail@mail.com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40" name="TextBox 14"/>
          <p:cNvSpPr txBox="1"/>
          <p:nvPr/>
        </p:nvSpPr>
        <p:spPr>
          <a:xfrm>
            <a:off x="6374321" y="2580317"/>
            <a:ext cx="8987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2010 - 2014</a:t>
            </a:r>
          </a:p>
        </p:txBody>
      </p:sp>
      <p:sp>
        <p:nvSpPr>
          <p:cNvPr id="143" name="Rounded Rectangle 13"/>
          <p:cNvSpPr/>
          <p:nvPr/>
        </p:nvSpPr>
        <p:spPr>
          <a:xfrm>
            <a:off x="6386808" y="2854950"/>
            <a:ext cx="846386" cy="84638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الشعار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44" name="TextBox 15"/>
          <p:cNvSpPr txBox="1"/>
          <p:nvPr/>
        </p:nvSpPr>
        <p:spPr>
          <a:xfrm>
            <a:off x="3876802" y="3924877"/>
            <a:ext cx="24993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اسم </a:t>
            </a:r>
            <a:r>
              <a:rPr lang="ar-DZ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الشركة</a:t>
            </a:r>
            <a:endParaRPr lang="en-GB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r>
              <a:rPr lang="ar-D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عنوان المنصب</a:t>
            </a:r>
            <a:endParaRPr lang="en-GB" sz="1000" i="1" dirty="0" smtClean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endParaRPr lang="en-GB" sz="1000" i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defTabSz="685800" rtl="1">
              <a:defRPr/>
            </a:pPr>
            <a:r>
              <a:rPr lang="ar-D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Lato" charset="0"/>
                <a:cs typeface="Ara Aqeeq Bold" panose="00000500000000000000" pitchFamily="2" charset="-78"/>
              </a:rPr>
              <a:t>صف هنا الوظائف التي شغلتها. صف أيضًا مهامك ، والنتائج التي حصلت عليها ، لا تتردد في تحديد حجمها.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ea typeface="Lato" charset="0"/>
              <a:cs typeface="Ara Aqeeq Bold" panose="00000500000000000000" pitchFamily="2" charset="-78"/>
            </a:endParaRPr>
          </a:p>
        </p:txBody>
      </p:sp>
      <p:sp>
        <p:nvSpPr>
          <p:cNvPr id="145" name="TextBox 14"/>
          <p:cNvSpPr txBox="1"/>
          <p:nvPr/>
        </p:nvSpPr>
        <p:spPr>
          <a:xfrm>
            <a:off x="6394517" y="3845418"/>
            <a:ext cx="8987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2010 - 2014</a:t>
            </a:r>
          </a:p>
        </p:txBody>
      </p:sp>
      <p:sp>
        <p:nvSpPr>
          <p:cNvPr id="151" name="Rounded Rectangle 13"/>
          <p:cNvSpPr/>
          <p:nvPr/>
        </p:nvSpPr>
        <p:spPr>
          <a:xfrm>
            <a:off x="6407004" y="4120051"/>
            <a:ext cx="846386" cy="84638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الشعار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52" name="TextBox 15"/>
          <p:cNvSpPr txBox="1"/>
          <p:nvPr/>
        </p:nvSpPr>
        <p:spPr>
          <a:xfrm>
            <a:off x="3874964" y="5189984"/>
            <a:ext cx="24993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اسم </a:t>
            </a:r>
            <a:r>
              <a:rPr lang="ar-DZ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الشركة</a:t>
            </a:r>
            <a:endParaRPr lang="en-GB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r>
              <a:rPr lang="ar-D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عنوان المنصب</a:t>
            </a:r>
            <a:endParaRPr lang="en-GB" sz="1000" i="1" dirty="0" smtClean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endParaRPr lang="en-GB" sz="1000" i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defTabSz="685800" rtl="1">
              <a:defRPr/>
            </a:pPr>
            <a:r>
              <a:rPr lang="ar-D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Lato" charset="0"/>
                <a:cs typeface="Ara Aqeeq Bold" panose="00000500000000000000" pitchFamily="2" charset="-78"/>
              </a:rPr>
              <a:t>صف هنا الوظائف التي شغلتها. صف أيضًا مهامك ، والنتائج التي حصلت عليها ، لا تتردد في تحديد حجمها.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ea typeface="Lato" charset="0"/>
              <a:cs typeface="Ara Aqeeq Bold" panose="00000500000000000000" pitchFamily="2" charset="-78"/>
            </a:endParaRPr>
          </a:p>
        </p:txBody>
      </p:sp>
      <p:sp>
        <p:nvSpPr>
          <p:cNvPr id="153" name="TextBox 14"/>
          <p:cNvSpPr txBox="1"/>
          <p:nvPr/>
        </p:nvSpPr>
        <p:spPr>
          <a:xfrm>
            <a:off x="6392679" y="5110525"/>
            <a:ext cx="8987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2010 - 2014</a:t>
            </a:r>
          </a:p>
        </p:txBody>
      </p:sp>
      <p:sp>
        <p:nvSpPr>
          <p:cNvPr id="154" name="Rounded Rectangle 13"/>
          <p:cNvSpPr/>
          <p:nvPr/>
        </p:nvSpPr>
        <p:spPr>
          <a:xfrm>
            <a:off x="6405166" y="5385158"/>
            <a:ext cx="846386" cy="84638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الشعار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55" name="TextBox 15"/>
          <p:cNvSpPr txBox="1"/>
          <p:nvPr/>
        </p:nvSpPr>
        <p:spPr>
          <a:xfrm>
            <a:off x="3873126" y="6477122"/>
            <a:ext cx="24993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اسم </a:t>
            </a:r>
            <a:r>
              <a:rPr lang="ar-DZ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الشركة</a:t>
            </a:r>
            <a:endParaRPr lang="en-GB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r>
              <a:rPr lang="ar-D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عنوان المنصب</a:t>
            </a:r>
            <a:endParaRPr lang="en-GB" sz="1000" i="1" dirty="0" smtClean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rtl="1"/>
            <a:endParaRPr lang="en-GB" sz="1000" i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  <a:p>
            <a:pPr algn="r" defTabSz="685800" rtl="1">
              <a:defRPr/>
            </a:pPr>
            <a:r>
              <a:rPr lang="ar-D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ea typeface="Lato" charset="0"/>
                <a:cs typeface="Ara Aqeeq Bold" panose="00000500000000000000" pitchFamily="2" charset="-78"/>
              </a:rPr>
              <a:t>صف هنا الوظائف التي شغلتها. صف أيضًا مهامك ، والنتائج التي حصلت عليها ، لا تتردد في تحديد حجمها.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ea typeface="Lato" charset="0"/>
              <a:cs typeface="Ara Aqeeq Bold" panose="00000500000000000000" pitchFamily="2" charset="-78"/>
            </a:endParaRPr>
          </a:p>
        </p:txBody>
      </p:sp>
      <p:sp>
        <p:nvSpPr>
          <p:cNvPr id="156" name="TextBox 14"/>
          <p:cNvSpPr txBox="1"/>
          <p:nvPr/>
        </p:nvSpPr>
        <p:spPr>
          <a:xfrm>
            <a:off x="6390841" y="6397663"/>
            <a:ext cx="8987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2010 - 2014</a:t>
            </a:r>
          </a:p>
        </p:txBody>
      </p:sp>
      <p:sp>
        <p:nvSpPr>
          <p:cNvPr id="157" name="Rounded Rectangle 13"/>
          <p:cNvSpPr/>
          <p:nvPr/>
        </p:nvSpPr>
        <p:spPr>
          <a:xfrm>
            <a:off x="6403328" y="6672296"/>
            <a:ext cx="846386" cy="84638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الشعار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58" name="TextBox 146"/>
          <p:cNvSpPr txBox="1"/>
          <p:nvPr/>
        </p:nvSpPr>
        <p:spPr>
          <a:xfrm>
            <a:off x="3872241" y="8479315"/>
            <a:ext cx="2768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المدرسة / الجامعة </a:t>
            </a:r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– دبلوم</a:t>
            </a:r>
          </a:p>
          <a:p>
            <a:pPr algn="r" rtl="1"/>
            <a:r>
              <a:rPr lang="ar-D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صف في سطر واحد أهداف وتخصصات هذا التدريب</a:t>
            </a:r>
            <a:r>
              <a:rPr lang="fr-FR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.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59" name="TextBox 148"/>
          <p:cNvSpPr txBox="1"/>
          <p:nvPr/>
        </p:nvSpPr>
        <p:spPr>
          <a:xfrm>
            <a:off x="3872241" y="9113444"/>
            <a:ext cx="2768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المدرسة / الجامعة – دبلوم</a:t>
            </a:r>
          </a:p>
          <a:p>
            <a:pPr algn="r" rtl="1"/>
            <a:r>
              <a:rPr lang="ar-DZ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صف في سطر واحد أهداف وتخصصات هذا التدريب</a:t>
            </a: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.</a:t>
            </a:r>
          </a:p>
        </p:txBody>
      </p:sp>
      <p:sp>
        <p:nvSpPr>
          <p:cNvPr id="160" name="TextBox 203"/>
          <p:cNvSpPr txBox="1"/>
          <p:nvPr/>
        </p:nvSpPr>
        <p:spPr>
          <a:xfrm>
            <a:off x="658103" y="5077086"/>
            <a:ext cx="27276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5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الاحترافية</a:t>
            </a:r>
            <a:endParaRPr lang="en-GB" sz="1050" b="1" i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1" name="TextBox 204"/>
          <p:cNvSpPr txBox="1"/>
          <p:nvPr/>
        </p:nvSpPr>
        <p:spPr>
          <a:xfrm>
            <a:off x="2189448" y="5377168"/>
            <a:ext cx="12330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التدوين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2" name="TextBox 205"/>
          <p:cNvSpPr txBox="1"/>
          <p:nvPr/>
        </p:nvSpPr>
        <p:spPr>
          <a:xfrm>
            <a:off x="2189448" y="5691552"/>
            <a:ext cx="12330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التصميم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3" name="TextBox 206"/>
          <p:cNvSpPr txBox="1"/>
          <p:nvPr/>
        </p:nvSpPr>
        <p:spPr>
          <a:xfrm>
            <a:off x="2354703" y="6005936"/>
            <a:ext cx="10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البرمجة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4" name="TextBox 207"/>
          <p:cNvSpPr txBox="1"/>
          <p:nvPr/>
        </p:nvSpPr>
        <p:spPr>
          <a:xfrm>
            <a:off x="2354703" y="6320320"/>
            <a:ext cx="10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التسويق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5" name="TextBox 208"/>
          <p:cNvSpPr txBox="1"/>
          <p:nvPr/>
        </p:nvSpPr>
        <p:spPr>
          <a:xfrm>
            <a:off x="658103" y="6798719"/>
            <a:ext cx="27276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5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اللغات</a:t>
            </a:r>
            <a:endParaRPr lang="en-GB" sz="1050" b="1" i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6" name="TextBox 209"/>
          <p:cNvSpPr txBox="1"/>
          <p:nvPr/>
        </p:nvSpPr>
        <p:spPr>
          <a:xfrm>
            <a:off x="2354703" y="7098801"/>
            <a:ext cx="10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الانجليزية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7" name="TextBox 210"/>
          <p:cNvSpPr txBox="1"/>
          <p:nvPr/>
        </p:nvSpPr>
        <p:spPr>
          <a:xfrm>
            <a:off x="2354703" y="7413185"/>
            <a:ext cx="10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الفرنسية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8" name="TextBox 211"/>
          <p:cNvSpPr txBox="1"/>
          <p:nvPr/>
        </p:nvSpPr>
        <p:spPr>
          <a:xfrm>
            <a:off x="2354703" y="7727569"/>
            <a:ext cx="10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الالمانية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69" name="TextBox 212"/>
          <p:cNvSpPr txBox="1"/>
          <p:nvPr/>
        </p:nvSpPr>
        <p:spPr>
          <a:xfrm>
            <a:off x="658103" y="8112637"/>
            <a:ext cx="27276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5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الشخصية</a:t>
            </a:r>
            <a:endParaRPr lang="en-GB" sz="1050" b="1" i="1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70" name="TextBox 213"/>
          <p:cNvSpPr txBox="1"/>
          <p:nvPr/>
        </p:nvSpPr>
        <p:spPr>
          <a:xfrm>
            <a:off x="2354703" y="8412719"/>
            <a:ext cx="10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الانتاجية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71" name="TextBox 214"/>
          <p:cNvSpPr txBox="1"/>
          <p:nvPr/>
        </p:nvSpPr>
        <p:spPr>
          <a:xfrm>
            <a:off x="2354703" y="8727103"/>
            <a:ext cx="10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الجدية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72" name="TextBox 215"/>
          <p:cNvSpPr txBox="1"/>
          <p:nvPr/>
        </p:nvSpPr>
        <p:spPr>
          <a:xfrm>
            <a:off x="2354703" y="9041487"/>
            <a:ext cx="10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الصرامة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sp>
        <p:nvSpPr>
          <p:cNvPr id="173" name="TextBox 216"/>
          <p:cNvSpPr txBox="1"/>
          <p:nvPr/>
        </p:nvSpPr>
        <p:spPr>
          <a:xfrm>
            <a:off x="2354703" y="9360084"/>
            <a:ext cx="10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a Aqeeq Bold" panose="00000500000000000000" pitchFamily="2" charset="-78"/>
                <a:cs typeface="Ara Aqeeq Bold" panose="00000500000000000000" pitchFamily="2" charset="-78"/>
              </a:rPr>
              <a:t>الاتقان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a Aqeeq Bold" panose="00000500000000000000" pitchFamily="2" charset="-78"/>
              <a:cs typeface="Ara Aqeeq Bold" panose="00000500000000000000" pitchFamily="2" charset="-78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9670" y="231185"/>
            <a:ext cx="1405162" cy="140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901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218</Words>
  <Application>Microsoft Office PowerPoint</Application>
  <PresentationFormat>Personnalisé</PresentationFormat>
  <Paragraphs>56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INBOX@SIRACV.COM;INB</dc:creator>
  <cp:keywords>SIRACV.COM</cp:keywords>
  <cp:lastModifiedBy>HP</cp:lastModifiedBy>
  <cp:revision>39</cp:revision>
  <dcterms:created xsi:type="dcterms:W3CDTF">2017-02-16T03:54:32Z</dcterms:created>
  <dcterms:modified xsi:type="dcterms:W3CDTF">2020-01-27T13:37:36Z</dcterms:modified>
  <cp:category>SIRACV.COM</cp:category>
</cp:coreProperties>
</file>