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D6F58"/>
    <a:srgbClr val="1FD1C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761"/>
    <p:restoredTop sz="94631"/>
  </p:normalViewPr>
  <p:slideViewPr>
    <p:cSldViewPr snapToGrid="0" snapToObjects="1">
      <p:cViewPr varScale="1">
        <p:scale>
          <a:sx n="47" d="100"/>
          <a:sy n="47" d="100"/>
        </p:scale>
        <p:origin x="-1458" y="-9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19B60-C121-1946-A2A6-F2277F17FD7F}" type="datetimeFigureOut">
              <a:rPr lang="fr-FR" smtClean="0"/>
              <a:pPr/>
              <a:t>27/01/2020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BCE9-BAB2-0B4B-946F-F20F0B8E70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19B60-C121-1946-A2A6-F2277F17FD7F}" type="datetimeFigureOut">
              <a:rPr lang="fr-FR" smtClean="0"/>
              <a:pPr/>
              <a:t>27/01/2020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BCE9-BAB2-0B4B-946F-F20F0B8E70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19B60-C121-1946-A2A6-F2277F17FD7F}" type="datetimeFigureOut">
              <a:rPr lang="fr-FR" smtClean="0"/>
              <a:pPr/>
              <a:t>27/01/2020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BCE9-BAB2-0B4B-946F-F20F0B8E70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19B60-C121-1946-A2A6-F2277F17FD7F}" type="datetimeFigureOut">
              <a:rPr lang="fr-FR" smtClean="0"/>
              <a:pPr/>
              <a:t>27/01/2020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BCE9-BAB2-0B4B-946F-F20F0B8E70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19B60-C121-1946-A2A6-F2277F17FD7F}" type="datetimeFigureOut">
              <a:rPr lang="fr-FR" smtClean="0"/>
              <a:pPr/>
              <a:t>27/01/2020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BCE9-BAB2-0B4B-946F-F20F0B8E70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19B60-C121-1946-A2A6-F2277F17FD7F}" type="datetimeFigureOut">
              <a:rPr lang="fr-FR" smtClean="0"/>
              <a:pPr/>
              <a:t>27/01/2020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BCE9-BAB2-0B4B-946F-F20F0B8E70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19B60-C121-1946-A2A6-F2277F17FD7F}" type="datetimeFigureOut">
              <a:rPr lang="fr-FR" smtClean="0"/>
              <a:pPr/>
              <a:t>27/01/2020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BCE9-BAB2-0B4B-946F-F20F0B8E70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19B60-C121-1946-A2A6-F2277F17FD7F}" type="datetimeFigureOut">
              <a:rPr lang="fr-FR" smtClean="0"/>
              <a:pPr/>
              <a:t>27/01/2020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BCE9-BAB2-0B4B-946F-F20F0B8E70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19B60-C121-1946-A2A6-F2277F17FD7F}" type="datetimeFigureOut">
              <a:rPr lang="fr-FR" smtClean="0"/>
              <a:pPr/>
              <a:t>27/01/2020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BCE9-BAB2-0B4B-946F-F20F0B8E70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19B60-C121-1946-A2A6-F2277F17FD7F}" type="datetimeFigureOut">
              <a:rPr lang="fr-FR" smtClean="0"/>
              <a:pPr/>
              <a:t>27/01/2020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BCE9-BAB2-0B4B-946F-F20F0B8E70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19B60-C121-1946-A2A6-F2277F17FD7F}" type="datetimeFigureOut">
              <a:rPr lang="fr-FR" smtClean="0"/>
              <a:pPr/>
              <a:t>27/01/2020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BCE9-BAB2-0B4B-946F-F20F0B8E70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19B60-C121-1946-A2A6-F2277F17FD7F}" type="datetimeFigureOut">
              <a:rPr lang="fr-FR" smtClean="0"/>
              <a:pPr/>
              <a:t>27/01/2020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ABCE9-BAB2-0B4B-946F-F20F0B8E701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17757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" y="0"/>
            <a:ext cx="7559675" cy="106918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044700" y="2456626"/>
            <a:ext cx="1470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ar-DZ" dirty="0" smtClean="0">
                <a:latin typeface="Ara Aqeeq Bold" panose="00000500000000000000" pitchFamily="2" charset="-78"/>
                <a:cs typeface="Ara Aqeeq Bold" panose="00000500000000000000" pitchFamily="2" charset="-78"/>
              </a:rPr>
              <a:t>الاسم</a:t>
            </a:r>
            <a:endParaRPr lang="fr-FR" dirty="0" smtClean="0"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ctr"/>
            <a:r>
              <a:rPr lang="ar-DZ" dirty="0" smtClean="0">
                <a:latin typeface="Ara Aqeeq Bold" panose="00000500000000000000" pitchFamily="2" charset="-78"/>
                <a:cs typeface="Ara Aqeeq Bold" panose="00000500000000000000" pitchFamily="2" charset="-78"/>
              </a:rPr>
              <a:t>واللقب الكامل</a:t>
            </a:r>
            <a:endParaRPr lang="fr-FR" dirty="0"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2271653" y="773008"/>
            <a:ext cx="311971" cy="31197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pic>
        <p:nvPicPr>
          <p:cNvPr id="18" name="Picture 10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45489" y="856234"/>
            <a:ext cx="164955" cy="164955"/>
          </a:xfrm>
          <a:prstGeom prst="rect">
            <a:avLst/>
          </a:prstGeom>
        </p:spPr>
      </p:pic>
      <p:sp>
        <p:nvSpPr>
          <p:cNvPr id="19" name="Ellipse 18"/>
          <p:cNvSpPr/>
          <p:nvPr/>
        </p:nvSpPr>
        <p:spPr>
          <a:xfrm>
            <a:off x="2271651" y="1278216"/>
            <a:ext cx="311971" cy="311971"/>
          </a:xfrm>
          <a:prstGeom prst="ellipse">
            <a:avLst/>
          </a:prstGeom>
          <a:solidFill>
            <a:srgbClr val="1FD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2271370" y="1751124"/>
            <a:ext cx="311971" cy="311971"/>
          </a:xfrm>
          <a:prstGeom prst="ellipse">
            <a:avLst/>
          </a:prstGeom>
          <a:solidFill>
            <a:srgbClr val="FD6F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2271370" y="2230540"/>
            <a:ext cx="311971" cy="31197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pic>
        <p:nvPicPr>
          <p:cNvPr id="22" name="Picture 9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40465" y="1364137"/>
            <a:ext cx="167573" cy="167573"/>
          </a:xfrm>
          <a:prstGeom prst="rect">
            <a:avLst/>
          </a:prstGeom>
        </p:spPr>
      </p:pic>
      <p:pic>
        <p:nvPicPr>
          <p:cNvPr id="23" name="Picture 10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40364" y="1826467"/>
            <a:ext cx="169953" cy="169953"/>
          </a:xfrm>
          <a:prstGeom prst="rect">
            <a:avLst/>
          </a:prstGeom>
        </p:spPr>
      </p:pic>
      <p:pic>
        <p:nvPicPr>
          <p:cNvPr id="24" name="Picture 10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43832" y="2306693"/>
            <a:ext cx="168377" cy="168377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1818736" y="223564"/>
            <a:ext cx="7713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DZ" sz="1600" dirty="0" smtClean="0">
                <a:latin typeface="Ara Aqeeq Bold" panose="00000500000000000000" pitchFamily="2" charset="-78"/>
                <a:cs typeface="Ara Aqeeq Bold" panose="00000500000000000000" pitchFamily="2" charset="-78"/>
              </a:rPr>
              <a:t>الاتصال</a:t>
            </a:r>
            <a:endParaRPr lang="fr-FR" sz="1600" dirty="0"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pic>
        <p:nvPicPr>
          <p:cNvPr id="35" name="Picture 6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40995" y="3377899"/>
            <a:ext cx="574149" cy="574149"/>
          </a:xfrm>
          <a:prstGeom prst="rect">
            <a:avLst/>
          </a:prstGeom>
        </p:spPr>
      </p:pic>
      <p:cxnSp>
        <p:nvCxnSpPr>
          <p:cNvPr id="37" name="Connecteur droit 36"/>
          <p:cNvCxnSpPr/>
          <p:nvPr/>
        </p:nvCxnSpPr>
        <p:spPr>
          <a:xfrm flipH="1">
            <a:off x="3786692" y="3952048"/>
            <a:ext cx="10756" cy="651192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306242" y="4178069"/>
            <a:ext cx="3297468" cy="5155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DZ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الشركة</a:t>
            </a:r>
            <a:r>
              <a:rPr lang="en-GB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  </a:t>
            </a:r>
            <a:r>
              <a:rPr lang="ar-DZ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| المنصب | 2015 - 2018</a:t>
            </a:r>
            <a:r>
              <a:rPr lang="en-GB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 </a:t>
            </a:r>
          </a:p>
          <a:p>
            <a:pPr algn="r" rtl="1"/>
            <a:r>
              <a:rPr lang="ar-DZ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صف </a:t>
            </a:r>
            <a:r>
              <a:rPr lang="ar-DZ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هنا الوظائف التي شغلتها. صف أيضًا مهامك ، وعدد الأشخاص الذين أشرفت عليهم ، وإذا كان يمكنك محاولة تسجيل النتائج التي حصلت عليها ، فلا تتردد في تحديد حجمها</a:t>
            </a:r>
            <a:r>
              <a:rPr lang="ar-DZ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.</a:t>
            </a:r>
          </a:p>
          <a:p>
            <a:pPr algn="r" rtl="1">
              <a:spcBef>
                <a:spcPts val="300"/>
              </a:spcBef>
            </a:pPr>
            <a:endParaRPr lang="fr-FR" sz="1100" dirty="0">
              <a:solidFill>
                <a:schemeClr val="tx1">
                  <a:lumMod val="50000"/>
                  <a:lumOff val="50000"/>
                </a:schemeClr>
              </a:solidFill>
              <a:latin typeface="Ara Aqeeq Bold" panose="00000500000000000000" pitchFamily="2" charset="-78"/>
              <a:ea typeface="Times New Roman" charset="0"/>
              <a:cs typeface="Ara Aqeeq Bold" panose="00000500000000000000" pitchFamily="2" charset="-78"/>
            </a:endParaRPr>
          </a:p>
          <a:p>
            <a:pPr algn="r" rtl="1"/>
            <a:r>
              <a:rPr lang="ar-DZ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الشركة</a:t>
            </a:r>
            <a:r>
              <a:rPr lang="en-GB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  </a:t>
            </a:r>
            <a:r>
              <a:rPr lang="ar-DZ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| المنصب | 2015 - 2018</a:t>
            </a:r>
            <a:r>
              <a:rPr lang="en-GB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 </a:t>
            </a:r>
          </a:p>
          <a:p>
            <a:pPr algn="r" rtl="1"/>
            <a:r>
              <a:rPr lang="ar-DZ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صف هنا الوظائف التي شغلتها. صف أيضًا مهامك ، وعدد الأشخاص الذين أشرفت عليهم ، وإذا كان يمكنك محاولة تسجيل النتائج التي حصلت عليها ، فلا تتردد في تحديد حجمها.</a:t>
            </a:r>
          </a:p>
          <a:p>
            <a:pPr algn="r" rtl="1">
              <a:spcBef>
                <a:spcPts val="300"/>
              </a:spcBef>
            </a:pPr>
            <a:endParaRPr lang="fr-FR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Ara Aqeeq Bold" panose="00000500000000000000" pitchFamily="2" charset="-78"/>
              <a:ea typeface="Times New Roman" charset="0"/>
              <a:cs typeface="Ara Aqeeq Bold" panose="00000500000000000000" pitchFamily="2" charset="-78"/>
            </a:endParaRPr>
          </a:p>
          <a:p>
            <a:pPr algn="r" rtl="1"/>
            <a:r>
              <a:rPr lang="ar-DZ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الشركة</a:t>
            </a:r>
            <a:r>
              <a:rPr lang="en-GB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  </a:t>
            </a:r>
            <a:r>
              <a:rPr lang="ar-DZ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| المنصب | 2015 - 2018</a:t>
            </a:r>
            <a:r>
              <a:rPr lang="en-GB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 </a:t>
            </a:r>
          </a:p>
          <a:p>
            <a:pPr algn="r" rtl="1"/>
            <a:r>
              <a:rPr lang="ar-DZ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صف هنا الوظائف التي شغلتها. صف أيضًا مهامك ، وعدد الأشخاص الذين أشرفت عليهم ، وإذا كان يمكنك محاولة تسجيل النتائج التي حصلت عليها ، فلا تتردد في تحديد حجمها.</a:t>
            </a:r>
          </a:p>
          <a:p>
            <a:pPr algn="r" rtl="1">
              <a:spcBef>
                <a:spcPts val="300"/>
              </a:spcBef>
            </a:pPr>
            <a:endParaRPr lang="fr-FR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Ara Aqeeq Bold" panose="00000500000000000000" pitchFamily="2" charset="-78"/>
              <a:ea typeface="Times New Roman" charset="0"/>
              <a:cs typeface="Ara Aqeeq Bold" panose="00000500000000000000" pitchFamily="2" charset="-78"/>
            </a:endParaRPr>
          </a:p>
          <a:p>
            <a:pPr algn="r" rtl="1"/>
            <a:r>
              <a:rPr lang="ar-DZ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الشركة</a:t>
            </a:r>
            <a:r>
              <a:rPr lang="en-GB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  </a:t>
            </a:r>
            <a:r>
              <a:rPr lang="ar-DZ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| المنصب | 2015 - 2018</a:t>
            </a:r>
            <a:r>
              <a:rPr lang="en-GB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 </a:t>
            </a:r>
          </a:p>
          <a:p>
            <a:pPr algn="r" rtl="1"/>
            <a:r>
              <a:rPr lang="ar-DZ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صف هنا الوظائف التي شغلتها. صف أيضًا مهامك ، وعدد الأشخاص الذين أشرفت عليهم ، وإذا كان يمكنك محاولة تسجيل النتائج التي حصلت عليها ، فلا تتردد في تحديد حجمها.</a:t>
            </a:r>
          </a:p>
          <a:p>
            <a:pPr algn="r" rtl="1">
              <a:spcBef>
                <a:spcPts val="300"/>
              </a:spcBef>
            </a:pPr>
            <a:endParaRPr lang="fr-FR" sz="1100" dirty="0">
              <a:solidFill>
                <a:schemeClr val="tx1">
                  <a:lumMod val="50000"/>
                  <a:lumOff val="50000"/>
                </a:schemeClr>
              </a:solidFill>
              <a:latin typeface="Ara Aqeeq Bold" panose="00000500000000000000" pitchFamily="2" charset="-78"/>
              <a:ea typeface="Times New Roman" charset="0"/>
              <a:cs typeface="Ara Aqeeq Bold" panose="00000500000000000000" pitchFamily="2" charset="-78"/>
            </a:endParaRPr>
          </a:p>
          <a:p>
            <a:pPr algn="r" rtl="1"/>
            <a:r>
              <a:rPr lang="ar-DZ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الشركة</a:t>
            </a:r>
            <a:r>
              <a:rPr lang="en-GB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  </a:t>
            </a:r>
            <a:r>
              <a:rPr lang="ar-DZ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| المنصب | 2015 - 2018</a:t>
            </a:r>
            <a:r>
              <a:rPr lang="en-GB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 </a:t>
            </a:r>
          </a:p>
          <a:p>
            <a:pPr algn="r" rtl="1"/>
            <a:r>
              <a:rPr lang="ar-DZ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a Aqeeq Bold" panose="00000500000000000000" pitchFamily="2" charset="-78"/>
                <a:ea typeface="Times New Roman" charset="0"/>
                <a:cs typeface="Ara Aqeeq Bold" panose="00000500000000000000" pitchFamily="2" charset="-78"/>
              </a:rPr>
              <a:t>صف هنا الوظائف التي شغلتها. صف أيضًا مهامك ، وعدد الأشخاص الذين أشرفت عليهم ، وإذا كان يمكنك محاولة تسجيل النتائج التي حصلت عليها ، فلا تتردد في تحديد حجمها.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297102" y="8346216"/>
            <a:ext cx="1506976" cy="117980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  <a:cs typeface="Ara Aqeeq Bold" panose="00000500000000000000" pitchFamily="2" charset="-78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764542" y="3510092"/>
            <a:ext cx="13131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DZ" sz="1600" dirty="0" smtClean="0">
                <a:latin typeface="Ara Aqeeq Bold" panose="00000500000000000000" pitchFamily="2" charset="-78"/>
                <a:cs typeface="Ara Aqeeq Bold" panose="00000500000000000000" pitchFamily="2" charset="-78"/>
              </a:rPr>
              <a:t>الخبرة المهنية</a:t>
            </a:r>
            <a:endParaRPr lang="fr-FR" sz="1600" dirty="0"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pic>
        <p:nvPicPr>
          <p:cNvPr id="67" name="Picture 6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9404" y="3377899"/>
            <a:ext cx="574149" cy="574149"/>
          </a:xfrm>
          <a:prstGeom prst="rect">
            <a:avLst/>
          </a:prstGeom>
        </p:spPr>
      </p:pic>
      <p:sp>
        <p:nvSpPr>
          <p:cNvPr id="68" name="Rectangle 67"/>
          <p:cNvSpPr/>
          <p:nvPr/>
        </p:nvSpPr>
        <p:spPr>
          <a:xfrm>
            <a:off x="3942006" y="4164592"/>
            <a:ext cx="3212542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800">
              <a:defRPr/>
            </a:pP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2012 </a:t>
            </a:r>
            <a:r>
              <a:rPr lang="mr-IN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</a:rPr>
              <a:t>–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 </a:t>
            </a:r>
            <a:r>
              <a:rPr lang="ar-DZ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 الشهادة</a:t>
            </a:r>
            <a:r>
              <a:rPr lang="fr-FR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– </a:t>
            </a:r>
            <a:r>
              <a:rPr lang="ar-DZ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الجامعة</a:t>
            </a:r>
            <a:endParaRPr lang="fr-FR" sz="1100" b="1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defTabSz="685800">
              <a:defRPr/>
            </a:pPr>
            <a:r>
              <a:rPr lang="ar-DZ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صف في سطر واحد أهداف وتخصصات هذا التدريب</a:t>
            </a:r>
            <a:r>
              <a:rPr lang="ar-DZ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.</a:t>
            </a:r>
          </a:p>
          <a:p>
            <a:pPr algn="r" defTabSz="685800">
              <a:defRPr/>
            </a:pPr>
            <a:endParaRPr lang="fr-FR" sz="1100" dirty="0">
              <a:solidFill>
                <a:schemeClr val="tx1">
                  <a:lumMod val="50000"/>
                  <a:lumOff val="50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defTabSz="685800">
              <a:defRPr/>
            </a:pP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2012 </a:t>
            </a:r>
            <a:r>
              <a:rPr lang="mr-IN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</a:rPr>
              <a:t>–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 </a:t>
            </a:r>
            <a:r>
              <a:rPr lang="ar-DZ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 الشهادة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– </a:t>
            </a:r>
            <a:r>
              <a:rPr lang="ar-DZ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الجامعة</a:t>
            </a:r>
            <a:endParaRPr lang="fr-FR" sz="1100" b="1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defTabSz="685800">
              <a:defRPr/>
            </a:pPr>
            <a:r>
              <a:rPr lang="ar-DZ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صف في سطر واحد أهداف وتخصصات هذا التدريب.</a:t>
            </a:r>
          </a:p>
          <a:p>
            <a:pPr algn="r" defTabSz="685800">
              <a:defRPr/>
            </a:pPr>
            <a:endParaRPr lang="fr-FR" sz="1100" dirty="0" smtClean="0"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defTabSz="685800">
              <a:defRPr/>
            </a:pP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2012 </a:t>
            </a:r>
            <a:r>
              <a:rPr lang="mr-IN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</a:rPr>
              <a:t>–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 </a:t>
            </a:r>
            <a:r>
              <a:rPr lang="ar-DZ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 الشهادة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– </a:t>
            </a:r>
            <a:r>
              <a:rPr lang="ar-DZ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الجامعة</a:t>
            </a:r>
            <a:endParaRPr lang="fr-FR" sz="1100" b="1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defTabSz="685800">
              <a:defRPr/>
            </a:pPr>
            <a:r>
              <a:rPr lang="ar-DZ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صف في سطر واحد أهداف وتخصصات هذا التدريب.</a:t>
            </a:r>
          </a:p>
          <a:p>
            <a:pPr algn="r" defTabSz="685800">
              <a:defRPr/>
            </a:pPr>
            <a:endParaRPr lang="fr-FR" sz="1100" dirty="0"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pic>
        <p:nvPicPr>
          <p:cNvPr id="69" name="Picture 6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34928" y="5965681"/>
            <a:ext cx="574149" cy="574149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5655272" y="6083478"/>
            <a:ext cx="8883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DZ" sz="1600" b="1" dirty="0" smtClean="0">
                <a:latin typeface="Ara Aqeeq Bold" panose="00000500000000000000" pitchFamily="2" charset="-78"/>
                <a:cs typeface="Ara Aqeeq Bold" panose="00000500000000000000" pitchFamily="2" charset="-78"/>
              </a:rPr>
              <a:t>المهارات</a:t>
            </a:r>
            <a:endParaRPr lang="fr-FR" sz="1600" dirty="0"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4288251" y="7195608"/>
            <a:ext cx="1501952" cy="127527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  <a:cs typeface="Ara Aqeeq Bold" panose="00000500000000000000" pitchFamily="2" charset="-78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720406" y="7195608"/>
            <a:ext cx="1077704" cy="12859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  <a:cs typeface="Ara Aqeeq Bold" panose="00000500000000000000" pitchFamily="2" charset="-78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4283227" y="7484147"/>
            <a:ext cx="1506976" cy="110167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  <a:cs typeface="Ara Aqeeq Bold" panose="00000500000000000000" pitchFamily="2" charset="-78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4608615" y="7479605"/>
            <a:ext cx="1188000" cy="109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  <a:cs typeface="Ara Aqeeq Bold" panose="00000500000000000000" pitchFamily="2" charset="-78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4283227" y="7772686"/>
            <a:ext cx="1506976" cy="116805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  <a:cs typeface="Ara Aqeeq Bold" panose="00000500000000000000" pitchFamily="2" charset="-78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4501039" y="7765842"/>
            <a:ext cx="1296000" cy="11596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  <a:cs typeface="Ara Aqeeq Bold" panose="00000500000000000000" pitchFamily="2" charset="-78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4283227" y="8049121"/>
            <a:ext cx="1506976" cy="129159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  <a:cs typeface="Ara Aqeeq Bold" panose="00000500000000000000" pitchFamily="2" charset="-78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823767" y="8044597"/>
            <a:ext cx="975600" cy="12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  <a:cs typeface="Ara Aqeeq Bold" panose="00000500000000000000" pitchFamily="2" charset="-78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4378095" y="8346216"/>
            <a:ext cx="1420545" cy="1179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  <a:cs typeface="Ara Aqeeq Bold" panose="00000500000000000000" pitchFamily="2" charset="-78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936381" y="3510440"/>
            <a:ext cx="7697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DZ" sz="1600" b="1" dirty="0" smtClean="0">
                <a:latin typeface="Ara Aqeeq Bold" panose="00000500000000000000" pitchFamily="2" charset="-78"/>
                <a:cs typeface="Ara Aqeeq Bold" panose="00000500000000000000" pitchFamily="2" charset="-78"/>
              </a:rPr>
              <a:t>التدريب</a:t>
            </a:r>
            <a:endParaRPr lang="fr-FR" sz="1600" dirty="0"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6446952" y="8831214"/>
            <a:ext cx="6783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DZ" sz="1600" dirty="0" smtClean="0">
                <a:latin typeface="Ara Aqeeq Bold" panose="00000500000000000000" pitchFamily="2" charset="-78"/>
                <a:cs typeface="Ara Aqeeq Bold" panose="00000500000000000000" pitchFamily="2" charset="-78"/>
              </a:rPr>
              <a:t>اللغات</a:t>
            </a:r>
            <a:endParaRPr lang="fr-FR" sz="1600" dirty="0"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83" name="TextBox 69"/>
          <p:cNvSpPr txBox="1"/>
          <p:nvPr/>
        </p:nvSpPr>
        <p:spPr>
          <a:xfrm>
            <a:off x="5901534" y="9306081"/>
            <a:ext cx="11983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900" dirty="0" smtClean="0">
                <a:latin typeface="Ara Aqeeq Bold" panose="00000500000000000000" pitchFamily="2" charset="-78"/>
                <a:ea typeface="Roboto" pitchFamily="2" charset="0"/>
                <a:cs typeface="Ara Aqeeq Bold" panose="00000500000000000000" pitchFamily="2" charset="-78"/>
              </a:rPr>
              <a:t>الانجليزية</a:t>
            </a:r>
            <a:endParaRPr lang="en-GB" sz="900" i="1" dirty="0">
              <a:latin typeface="Ara Aqeeq Bold" panose="00000500000000000000" pitchFamily="2" charset="-78"/>
              <a:ea typeface="Roboto" pitchFamily="2" charset="0"/>
              <a:cs typeface="Ara Aqeeq Bold" panose="00000500000000000000" pitchFamily="2" charset="-78"/>
            </a:endParaRPr>
          </a:p>
        </p:txBody>
      </p:sp>
      <p:sp>
        <p:nvSpPr>
          <p:cNvPr id="84" name="TextBox 72"/>
          <p:cNvSpPr txBox="1"/>
          <p:nvPr/>
        </p:nvSpPr>
        <p:spPr>
          <a:xfrm>
            <a:off x="5613188" y="9563270"/>
            <a:ext cx="14794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900" dirty="0" smtClean="0">
                <a:latin typeface="Ara Aqeeq Bold" panose="00000500000000000000" pitchFamily="2" charset="-78"/>
                <a:ea typeface="Roboto" pitchFamily="2" charset="0"/>
                <a:cs typeface="Ara Aqeeq Bold" panose="00000500000000000000" pitchFamily="2" charset="-78"/>
              </a:rPr>
              <a:t>الفرنسية</a:t>
            </a:r>
            <a:endParaRPr lang="en-GB" sz="900" i="1" dirty="0">
              <a:latin typeface="Ara Aqeeq Bold" panose="00000500000000000000" pitchFamily="2" charset="-78"/>
              <a:ea typeface="Roboto" pitchFamily="2" charset="0"/>
              <a:cs typeface="Ara Aqeeq Bold" panose="00000500000000000000" pitchFamily="2" charset="-78"/>
            </a:endParaRPr>
          </a:p>
        </p:txBody>
      </p:sp>
      <p:sp>
        <p:nvSpPr>
          <p:cNvPr id="85" name="TextBox 136"/>
          <p:cNvSpPr txBox="1"/>
          <p:nvPr/>
        </p:nvSpPr>
        <p:spPr>
          <a:xfrm>
            <a:off x="5613188" y="9814037"/>
            <a:ext cx="14794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900" dirty="0" smtClean="0">
                <a:latin typeface="Ara Aqeeq Bold" panose="00000500000000000000" pitchFamily="2" charset="-78"/>
                <a:ea typeface="Roboto" pitchFamily="2" charset="0"/>
                <a:cs typeface="Ara Aqeeq Bold" panose="00000500000000000000" pitchFamily="2" charset="-78"/>
              </a:rPr>
              <a:t>الاسبانية</a:t>
            </a:r>
            <a:endParaRPr lang="en-GB" sz="900" i="1" dirty="0">
              <a:latin typeface="Ara Aqeeq Bold" panose="00000500000000000000" pitchFamily="2" charset="-78"/>
              <a:ea typeface="Roboto" pitchFamily="2" charset="0"/>
              <a:cs typeface="Ara Aqeeq Bold" panose="00000500000000000000" pitchFamily="2" charset="-78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5868485" y="6705022"/>
            <a:ext cx="12298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DZ" sz="1600" dirty="0" smtClean="0">
                <a:latin typeface="Ara Aqeeq Bold" panose="00000500000000000000" pitchFamily="2" charset="-78"/>
                <a:cs typeface="Ara Aqeeq Bold" panose="00000500000000000000" pitchFamily="2" charset="-78"/>
              </a:rPr>
              <a:t>علم الحاسوب</a:t>
            </a:r>
            <a:endParaRPr lang="fr-FR" sz="1600" dirty="0"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93" name="TextBox 45"/>
          <p:cNvSpPr txBox="1"/>
          <p:nvPr/>
        </p:nvSpPr>
        <p:spPr>
          <a:xfrm>
            <a:off x="5976697" y="7146203"/>
            <a:ext cx="10994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900" dirty="0" smtClean="0">
                <a:latin typeface="Ara Aqeeq Bold" panose="00000500000000000000" pitchFamily="2" charset="-78"/>
                <a:cs typeface="Ara Aqeeq Bold" panose="00000500000000000000" pitchFamily="2" charset="-78"/>
              </a:rPr>
              <a:t>التصميم</a:t>
            </a:r>
            <a:endParaRPr lang="en-US" sz="900" dirty="0" smtClean="0"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rtl="1"/>
            <a:endParaRPr lang="en-US" sz="900" dirty="0"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rtl="1"/>
            <a:r>
              <a:rPr lang="ar-DZ" sz="900" dirty="0" smtClean="0">
                <a:latin typeface="Ara Aqeeq Bold" panose="00000500000000000000" pitchFamily="2" charset="-78"/>
                <a:cs typeface="Ara Aqeeq Bold" panose="00000500000000000000" pitchFamily="2" charset="-78"/>
              </a:rPr>
              <a:t>قواعد بيانات</a:t>
            </a:r>
            <a:endParaRPr lang="en-US" sz="900" dirty="0" smtClean="0"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rtl="1"/>
            <a:endParaRPr lang="en-US" sz="900" dirty="0"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rtl="1"/>
            <a:r>
              <a:rPr lang="ar-DZ" sz="900" dirty="0" smtClean="0">
                <a:latin typeface="Ara Aqeeq Bold" panose="00000500000000000000" pitchFamily="2" charset="-78"/>
                <a:cs typeface="Ara Aqeeq Bold" panose="00000500000000000000" pitchFamily="2" charset="-78"/>
              </a:rPr>
              <a:t>البرمجة</a:t>
            </a:r>
            <a:endParaRPr lang="en-US" sz="900" dirty="0" smtClean="0"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rtl="1"/>
            <a:endParaRPr lang="en-US" sz="900" dirty="0"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rtl="1"/>
            <a:r>
              <a:rPr lang="ar-DZ" sz="900" dirty="0" smtClean="0">
                <a:latin typeface="Ara Aqeeq Bold" panose="00000500000000000000" pitchFamily="2" charset="-78"/>
                <a:cs typeface="Ara Aqeeq Bold" panose="00000500000000000000" pitchFamily="2" charset="-78"/>
              </a:rPr>
              <a:t>تحليل البيانات</a:t>
            </a:r>
            <a:endParaRPr lang="en-US" sz="900" dirty="0" smtClean="0"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rtl="1"/>
            <a:endParaRPr lang="en-US" sz="900" dirty="0"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rtl="1"/>
            <a:r>
              <a:rPr lang="ar-DZ" sz="900" dirty="0" smtClean="0">
                <a:latin typeface="Ara Aqeeq Bold" panose="00000500000000000000" pitchFamily="2" charset="-78"/>
                <a:cs typeface="Ara Aqeeq Bold" panose="00000500000000000000" pitchFamily="2" charset="-78"/>
              </a:rPr>
              <a:t>التسويق</a:t>
            </a:r>
            <a:endParaRPr lang="en-US" sz="900" dirty="0" smtClean="0"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rtl="1"/>
            <a:endParaRPr lang="uk-UA" sz="900" dirty="0">
              <a:cs typeface="Ara Aqeeq Bold" panose="00000500000000000000" pitchFamily="2" charset="-78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4452241" y="9431525"/>
            <a:ext cx="1428077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Ara Aqeeq Bold" panose="00000500000000000000" pitchFamily="2" charset="-78"/>
              <a:ea typeface="Roboto" pitchFamily="2" charset="0"/>
              <a:cs typeface="Ara Aqeeq Bold" panose="00000500000000000000" pitchFamily="2" charset="-78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4452241" y="9681656"/>
            <a:ext cx="1428077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Ara Aqeeq Bold" panose="00000500000000000000" pitchFamily="2" charset="-78"/>
              <a:ea typeface="Roboto" pitchFamily="2" charset="0"/>
              <a:cs typeface="Ara Aqeeq Bold" panose="00000500000000000000" pitchFamily="2" charset="-78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4452241" y="9931787"/>
            <a:ext cx="1428077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Ara Aqeeq Bold" panose="00000500000000000000" pitchFamily="2" charset="-78"/>
              <a:ea typeface="Roboto" pitchFamily="2" charset="0"/>
              <a:cs typeface="Ara Aqeeq Bold" panose="00000500000000000000" pitchFamily="2" charset="-78"/>
            </a:endParaRPr>
          </a:p>
        </p:txBody>
      </p:sp>
      <p:sp>
        <p:nvSpPr>
          <p:cNvPr id="97" name="Losange 96"/>
          <p:cNvSpPr/>
          <p:nvPr/>
        </p:nvSpPr>
        <p:spPr>
          <a:xfrm>
            <a:off x="4625748" y="9325131"/>
            <a:ext cx="257189" cy="257189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98" name="Losange 97"/>
          <p:cNvSpPr/>
          <p:nvPr/>
        </p:nvSpPr>
        <p:spPr>
          <a:xfrm>
            <a:off x="5056734" y="9575920"/>
            <a:ext cx="257189" cy="257189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99" name="Losange 98"/>
          <p:cNvSpPr/>
          <p:nvPr/>
        </p:nvSpPr>
        <p:spPr>
          <a:xfrm>
            <a:off x="5450269" y="9826025"/>
            <a:ext cx="257189" cy="257189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00" name="TextBox 22"/>
          <p:cNvSpPr txBox="1"/>
          <p:nvPr/>
        </p:nvSpPr>
        <p:spPr>
          <a:xfrm>
            <a:off x="5208080" y="693139"/>
            <a:ext cx="1869779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 rtl="1">
              <a:defRPr/>
            </a:pPr>
            <a:r>
              <a:rPr lang="ar-DZ" sz="1100" dirty="0">
                <a:latin typeface="Ara Aqeeq Bold" panose="00000500000000000000" pitchFamily="2" charset="-78"/>
                <a:ea typeface="Arial" charset="0"/>
                <a:cs typeface="Ara Aqeeq Bold" panose="00000500000000000000" pitchFamily="2" charset="-78"/>
              </a:rPr>
              <a:t>صف في بضعة سطور مهاراتك الرئيسية للوظيفة وأهدافك المهنية. يمكنك تنسيقها باستخدام الرموز النقطية أو تركها كنص كامل. يمكن استخدام هذه المساحة كمقدمة لرسالة التغطية الخاصة بك ، وتكون محددة وإبداعية وتعرض إمكاناتك المهنية.</a:t>
            </a:r>
            <a:endParaRPr lang="fr-FR" sz="1100" dirty="0">
              <a:latin typeface="Ara Aqeeq Bold" panose="00000500000000000000" pitchFamily="2" charset="-78"/>
              <a:ea typeface="Arial" charset="0"/>
              <a:cs typeface="Ara Aqeeq Bold" panose="00000500000000000000" pitchFamily="2" charset="-78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5627180" y="303722"/>
            <a:ext cx="13981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DZ" sz="1600" dirty="0" smtClean="0">
                <a:latin typeface="Ara Aqeeq Bold" panose="00000500000000000000" pitchFamily="2" charset="-78"/>
                <a:cs typeface="Ara Aqeeq Bold" panose="00000500000000000000" pitchFamily="2" charset="-78"/>
              </a:rPr>
              <a:t>الملف الشخصي</a:t>
            </a:r>
            <a:endParaRPr lang="fr-FR" sz="1600" dirty="0"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02" name="ZoneTexte 101"/>
          <p:cNvSpPr txBox="1"/>
          <p:nvPr/>
        </p:nvSpPr>
        <p:spPr>
          <a:xfrm>
            <a:off x="1663692" y="677101"/>
            <a:ext cx="5677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DZ" sz="1100" b="1" dirty="0" smtClean="0">
                <a:latin typeface="Ara Aqeeq Bold" panose="00000500000000000000" pitchFamily="2" charset="-78"/>
                <a:cs typeface="Ara Aqeeq Bold" panose="00000500000000000000" pitchFamily="2" charset="-78"/>
              </a:rPr>
              <a:t>الهاتف</a:t>
            </a:r>
            <a:endParaRPr lang="fr-FR" sz="1100" b="1" dirty="0"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03" name="ZoneTexte 102"/>
          <p:cNvSpPr txBox="1"/>
          <p:nvPr/>
        </p:nvSpPr>
        <p:spPr>
          <a:xfrm>
            <a:off x="1601939" y="1131525"/>
            <a:ext cx="5693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DZ" sz="1100" b="1" dirty="0" smtClean="0">
                <a:latin typeface="Ara Aqeeq Bold" panose="00000500000000000000" pitchFamily="2" charset="-78"/>
                <a:cs typeface="Ara Aqeeq Bold" panose="00000500000000000000" pitchFamily="2" charset="-78"/>
              </a:rPr>
              <a:t>العنوان</a:t>
            </a:r>
            <a:endParaRPr lang="fr-FR" sz="1100" b="1" dirty="0"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04" name="ZoneTexte 103"/>
          <p:cNvSpPr txBox="1"/>
          <p:nvPr/>
        </p:nvSpPr>
        <p:spPr>
          <a:xfrm>
            <a:off x="1149327" y="1665965"/>
            <a:ext cx="10470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DZ" sz="1100" b="1" dirty="0" smtClean="0">
                <a:latin typeface="Ara Aqeeq Bold" panose="00000500000000000000" pitchFamily="2" charset="-78"/>
                <a:cs typeface="Ara Aqeeq Bold" panose="00000500000000000000" pitchFamily="2" charset="-78"/>
              </a:rPr>
              <a:t>البريد الالكتروني</a:t>
            </a:r>
            <a:endParaRPr lang="fr-FR" sz="1100" b="1" dirty="0"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05" name="ZoneTexte 104"/>
          <p:cNvSpPr txBox="1"/>
          <p:nvPr/>
        </p:nvSpPr>
        <p:spPr>
          <a:xfrm>
            <a:off x="1199328" y="2099355"/>
            <a:ext cx="9733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DZ" sz="1100" b="1" dirty="0" smtClean="0">
                <a:latin typeface="Ara Aqeeq Bold" panose="00000500000000000000" pitchFamily="2" charset="-78"/>
                <a:cs typeface="Ara Aqeeq Bold" panose="00000500000000000000" pitchFamily="2" charset="-78"/>
              </a:rPr>
              <a:t>مواقع التواصل</a:t>
            </a:r>
            <a:endParaRPr lang="fr-FR" sz="1100" b="1" dirty="0"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06" name="ZoneTexte 105"/>
          <p:cNvSpPr txBox="1"/>
          <p:nvPr/>
        </p:nvSpPr>
        <p:spPr>
          <a:xfrm>
            <a:off x="895709" y="1299502"/>
            <a:ext cx="12602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عنوان السكن الكامل </a:t>
            </a:r>
            <a:endParaRPr lang="fr-FR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rtl="1"/>
            <a:r>
              <a:rPr lang="ar-DZ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الخاص بك</a:t>
            </a:r>
            <a:endParaRPr lang="fr-FR" sz="1000" dirty="0">
              <a:solidFill>
                <a:schemeClr val="tx1">
                  <a:lumMod val="50000"/>
                  <a:lumOff val="50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07" name="ZoneTexte 106"/>
          <p:cNvSpPr txBox="1"/>
          <p:nvPr/>
        </p:nvSpPr>
        <p:spPr>
          <a:xfrm>
            <a:off x="952160" y="1825107"/>
            <a:ext cx="12089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fr-FR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monemail@mail.com</a:t>
            </a:r>
            <a:endParaRPr lang="fr-FR" sz="1000" dirty="0">
              <a:solidFill>
                <a:schemeClr val="tx1">
                  <a:lumMod val="50000"/>
                  <a:lumOff val="50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08" name="ZoneTexte 107"/>
          <p:cNvSpPr txBox="1"/>
          <p:nvPr/>
        </p:nvSpPr>
        <p:spPr>
          <a:xfrm>
            <a:off x="951138" y="2256571"/>
            <a:ext cx="11945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fr-FR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Facebook.com</a:t>
            </a:r>
            <a:r>
              <a:rPr lang="fr-FR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/Moi</a:t>
            </a:r>
          </a:p>
          <a:p>
            <a:pPr algn="r" rtl="1"/>
            <a:r>
              <a:rPr lang="fr-FR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Linkedin.com</a:t>
            </a:r>
            <a:r>
              <a:rPr lang="fr-FR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/Moi</a:t>
            </a:r>
            <a:endParaRPr lang="fr-FR" sz="1000" dirty="0">
              <a:solidFill>
                <a:schemeClr val="tx1">
                  <a:lumMod val="50000"/>
                  <a:lumOff val="50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09" name="ZoneTexte 108"/>
          <p:cNvSpPr txBox="1"/>
          <p:nvPr/>
        </p:nvSpPr>
        <p:spPr>
          <a:xfrm>
            <a:off x="390468" y="838757"/>
            <a:ext cx="17251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DZ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 002231 255 585</a:t>
            </a:r>
            <a:r>
              <a:rPr lang="fr-FR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/ </a:t>
            </a:r>
            <a:r>
              <a:rPr lang="ar-DZ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00 22 33 110</a:t>
            </a:r>
            <a:endParaRPr lang="fr-FR" sz="1000" dirty="0">
              <a:solidFill>
                <a:schemeClr val="tx1">
                  <a:lumMod val="50000"/>
                  <a:lumOff val="50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0481" y="472999"/>
            <a:ext cx="1752422" cy="1752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6444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</TotalTime>
  <Words>320</Words>
  <Application>Microsoft Office PowerPoint</Application>
  <PresentationFormat>Personnalisé</PresentationFormat>
  <Paragraphs>54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Manager>INBOX@SIRACV.COM</Manager>
  <Company>SIRACV.COM</Company>
  <LinksUpToDate>false</LinksUpToDate>
  <SharedDoc>false</SharedDoc>
  <HyperlinkBase>SIRACV.COM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SIRACV.COM</dc:title>
  <dc:subject>SIRACV.COM</dc:subject>
  <dc:creator>INBOX@SIRACV.COM</dc:creator>
  <cp:keywords>SIRACV.COM</cp:keywords>
  <dc:description>SIRACV.COM</dc:description>
  <cp:lastModifiedBy>HP</cp:lastModifiedBy>
  <cp:revision>26</cp:revision>
  <dcterms:created xsi:type="dcterms:W3CDTF">2017-11-15T14:17:37Z</dcterms:created>
  <dcterms:modified xsi:type="dcterms:W3CDTF">2020-01-27T13:42:54Z</dcterms:modified>
  <cp:category>SIRACV.COM</cp:category>
  <cp:contentStatus>SIRACV.COM</cp:contentStatus>
</cp:coreProperties>
</file>