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Lst>
  <p:sldSz cx="7559675" cy="1069181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39A3A8"/>
    <a:srgbClr val="32939B"/>
    <a:srgbClr val="48C7B0"/>
    <a:srgbClr val="626262"/>
    <a:srgbClr val="2B975E"/>
  </p:clrMru>
  <p:extLst>
    <p:ext uri="{E76CE94A-603C-4142-B9EB-6D1370010A27}">
      <p14:discardImageEditData xmlns:p14="http://schemas.microsoft.com/office/powerpoint/2010/main" xmlns="" val="0"/>
    </p:ext>
    <p:ext uri="{D31A062A-798A-4329-ABDD-BBA856620510}">
      <p14:defaultImageDpi xmlns:p14="http://schemas.microsoft.com/office/powerpoint/2010/main" xmlns="" val="32767"/>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6541"/>
    <p:restoredTop sz="94634"/>
  </p:normalViewPr>
  <p:slideViewPr>
    <p:cSldViewPr snapToGrid="0" snapToObjects="1">
      <p:cViewPr varScale="1">
        <p:scale>
          <a:sx n="47" d="100"/>
          <a:sy n="47" d="100"/>
        </p:scale>
        <p:origin x="-1434" y="-96"/>
      </p:cViewPr>
      <p:guideLst>
        <p:guide orient="horz" pos="3367"/>
        <p:guide pos="2381"/>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566976" y="1749795"/>
            <a:ext cx="6425724" cy="3722335"/>
          </a:xfrm>
        </p:spPr>
        <p:txBody>
          <a:bodyPr anchor="b"/>
          <a:lstStyle>
            <a:lvl1pPr algn="ctr">
              <a:defRPr sz="4960"/>
            </a:lvl1pPr>
          </a:lstStyle>
          <a:p>
            <a:r>
              <a:rPr lang="fr-FR" smtClean="0"/>
              <a:t>Cliquez et modifiez le titre</a:t>
            </a:r>
            <a:endParaRPr lang="en-US" dirty="0"/>
          </a:p>
        </p:txBody>
      </p:sp>
      <p:sp>
        <p:nvSpPr>
          <p:cNvPr id="3" name="Subtitle 2"/>
          <p:cNvSpPr>
            <a:spLocks noGrp="1"/>
          </p:cNvSpPr>
          <p:nvPr>
            <p:ph type="subTitle" idx="1"/>
          </p:nvPr>
        </p:nvSpPr>
        <p:spPr>
          <a:xfrm>
            <a:off x="944960" y="5615678"/>
            <a:ext cx="5669756" cy="2581379"/>
          </a:xfrm>
        </p:spPr>
        <p:txBody>
          <a:bodyPr/>
          <a:lstStyle>
            <a:lvl1pPr marL="0" indent="0" algn="ctr">
              <a:buNone/>
              <a:defRPr sz="1984"/>
            </a:lvl1pPr>
            <a:lvl2pPr marL="377967" indent="0" algn="ctr">
              <a:buNone/>
              <a:defRPr sz="1653"/>
            </a:lvl2pPr>
            <a:lvl3pPr marL="755934" indent="0" algn="ctr">
              <a:buNone/>
              <a:defRPr sz="1488"/>
            </a:lvl3pPr>
            <a:lvl4pPr marL="1133902" indent="0" algn="ctr">
              <a:buNone/>
              <a:defRPr sz="1323"/>
            </a:lvl4pPr>
            <a:lvl5pPr marL="1511869" indent="0" algn="ctr">
              <a:buNone/>
              <a:defRPr sz="1323"/>
            </a:lvl5pPr>
            <a:lvl6pPr marL="1889836" indent="0" algn="ctr">
              <a:buNone/>
              <a:defRPr sz="1323"/>
            </a:lvl6pPr>
            <a:lvl7pPr marL="2267803" indent="0" algn="ctr">
              <a:buNone/>
              <a:defRPr sz="1323"/>
            </a:lvl7pPr>
            <a:lvl8pPr marL="2645771" indent="0" algn="ctr">
              <a:buNone/>
              <a:defRPr sz="1323"/>
            </a:lvl8pPr>
            <a:lvl9pPr marL="3023738" indent="0" algn="ctr">
              <a:buNone/>
              <a:defRPr sz="1323"/>
            </a:lvl9pPr>
          </a:lstStyle>
          <a:p>
            <a:r>
              <a:rPr lang="fr-FR" smtClean="0"/>
              <a:t>Cliquez pour modifier le style des sous-titres du masque</a:t>
            </a:r>
            <a:endParaRPr lang="en-US" dirty="0"/>
          </a:p>
        </p:txBody>
      </p:sp>
      <p:sp>
        <p:nvSpPr>
          <p:cNvPr id="4" name="Date Placeholder 3"/>
          <p:cNvSpPr>
            <a:spLocks noGrp="1"/>
          </p:cNvSpPr>
          <p:nvPr>
            <p:ph type="dt" sz="half" idx="10"/>
          </p:nvPr>
        </p:nvSpPr>
        <p:spPr/>
        <p:txBody>
          <a:bodyPr/>
          <a:lstStyle/>
          <a:p>
            <a:fld id="{64CB7B69-50FF-9944-9160-68448D65C829}" type="datetimeFigureOut">
              <a:rPr lang="fr-FR" smtClean="0"/>
              <a:pPr/>
              <a:t>27/01/2020</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4E1AD981-8B02-DF49-9D86-39343CFEF5B3}" type="slidenum">
              <a:rPr lang="fr-FR" smtClean="0"/>
              <a:pPr/>
              <a:t>‹N°›</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Cliquez et modifiez le titre</a:t>
            </a:r>
            <a:endParaRPr lang="en-US" dirty="0"/>
          </a:p>
        </p:txBody>
      </p:sp>
      <p:sp>
        <p:nvSpPr>
          <p:cNvPr id="3" name="Vertical Text Placeholder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64CB7B69-50FF-9944-9160-68448D65C829}" type="datetimeFigureOut">
              <a:rPr lang="fr-FR" smtClean="0"/>
              <a:pPr/>
              <a:t>27/01/2020</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4E1AD981-8B02-DF49-9D86-39343CFEF5B3}" type="slidenum">
              <a:rPr lang="fr-FR" smtClean="0"/>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409893" y="569240"/>
            <a:ext cx="1630055" cy="9060817"/>
          </a:xfrm>
        </p:spPr>
        <p:txBody>
          <a:bodyPr vert="eaVert"/>
          <a:lstStyle/>
          <a:p>
            <a:r>
              <a:rPr lang="fr-FR" smtClean="0"/>
              <a:t>Cliquez et modifiez le titre</a:t>
            </a:r>
            <a:endParaRPr lang="en-US" dirty="0"/>
          </a:p>
        </p:txBody>
      </p:sp>
      <p:sp>
        <p:nvSpPr>
          <p:cNvPr id="3" name="Vertical Text Placeholder 2"/>
          <p:cNvSpPr>
            <a:spLocks noGrp="1"/>
          </p:cNvSpPr>
          <p:nvPr>
            <p:ph type="body" orient="vert" idx="1"/>
          </p:nvPr>
        </p:nvSpPr>
        <p:spPr>
          <a:xfrm>
            <a:off x="519728" y="569240"/>
            <a:ext cx="4795669" cy="9060817"/>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64CB7B69-50FF-9944-9160-68448D65C829}" type="datetimeFigureOut">
              <a:rPr lang="fr-FR" smtClean="0"/>
              <a:pPr/>
              <a:t>27/01/2020</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4E1AD981-8B02-DF49-9D86-39343CFEF5B3}" type="slidenum">
              <a:rPr lang="fr-FR" smtClean="0"/>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Cliquez et modifiez le titre</a:t>
            </a:r>
            <a:endParaRPr lang="en-US" dirty="0"/>
          </a:p>
        </p:txBody>
      </p:sp>
      <p:sp>
        <p:nvSpPr>
          <p:cNvPr id="3" name="Content Placeholder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64CB7B69-50FF-9944-9160-68448D65C829}" type="datetimeFigureOut">
              <a:rPr lang="fr-FR" smtClean="0"/>
              <a:pPr/>
              <a:t>27/01/2020</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4E1AD981-8B02-DF49-9D86-39343CFEF5B3}" type="slidenum">
              <a:rPr lang="fr-FR" smtClean="0"/>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515791" y="2665532"/>
            <a:ext cx="6520220" cy="4447496"/>
          </a:xfrm>
        </p:spPr>
        <p:txBody>
          <a:bodyPr anchor="b"/>
          <a:lstStyle>
            <a:lvl1pPr>
              <a:defRPr sz="4960"/>
            </a:lvl1pPr>
          </a:lstStyle>
          <a:p>
            <a:r>
              <a:rPr lang="fr-FR" smtClean="0"/>
              <a:t>Cliquez et modifiez le titre</a:t>
            </a:r>
            <a:endParaRPr lang="en-US" dirty="0"/>
          </a:p>
        </p:txBody>
      </p:sp>
      <p:sp>
        <p:nvSpPr>
          <p:cNvPr id="3" name="Text Placeholder 2"/>
          <p:cNvSpPr>
            <a:spLocks noGrp="1"/>
          </p:cNvSpPr>
          <p:nvPr>
            <p:ph type="body" idx="1"/>
          </p:nvPr>
        </p:nvSpPr>
        <p:spPr>
          <a:xfrm>
            <a:off x="515791" y="7155103"/>
            <a:ext cx="6520220" cy="2338833"/>
          </a:xfrm>
        </p:spPr>
        <p:txBody>
          <a:bodyPr/>
          <a:lstStyle>
            <a:lvl1pPr marL="0" indent="0">
              <a:buNone/>
              <a:defRPr sz="1984">
                <a:solidFill>
                  <a:schemeClr val="tx1"/>
                </a:solidFill>
              </a:defRPr>
            </a:lvl1pPr>
            <a:lvl2pPr marL="377967" indent="0">
              <a:buNone/>
              <a:defRPr sz="1653">
                <a:solidFill>
                  <a:schemeClr val="tx1">
                    <a:tint val="75000"/>
                  </a:schemeClr>
                </a:solidFill>
              </a:defRPr>
            </a:lvl2pPr>
            <a:lvl3pPr marL="755934" indent="0">
              <a:buNone/>
              <a:defRPr sz="1488">
                <a:solidFill>
                  <a:schemeClr val="tx1">
                    <a:tint val="75000"/>
                  </a:schemeClr>
                </a:solidFill>
              </a:defRPr>
            </a:lvl3pPr>
            <a:lvl4pPr marL="1133902" indent="0">
              <a:buNone/>
              <a:defRPr sz="1323">
                <a:solidFill>
                  <a:schemeClr val="tx1">
                    <a:tint val="75000"/>
                  </a:schemeClr>
                </a:solidFill>
              </a:defRPr>
            </a:lvl4pPr>
            <a:lvl5pPr marL="1511869" indent="0">
              <a:buNone/>
              <a:defRPr sz="1323">
                <a:solidFill>
                  <a:schemeClr val="tx1">
                    <a:tint val="75000"/>
                  </a:schemeClr>
                </a:solidFill>
              </a:defRPr>
            </a:lvl5pPr>
            <a:lvl6pPr marL="1889836" indent="0">
              <a:buNone/>
              <a:defRPr sz="1323">
                <a:solidFill>
                  <a:schemeClr val="tx1">
                    <a:tint val="75000"/>
                  </a:schemeClr>
                </a:solidFill>
              </a:defRPr>
            </a:lvl6pPr>
            <a:lvl7pPr marL="2267803" indent="0">
              <a:buNone/>
              <a:defRPr sz="1323">
                <a:solidFill>
                  <a:schemeClr val="tx1">
                    <a:tint val="75000"/>
                  </a:schemeClr>
                </a:solidFill>
              </a:defRPr>
            </a:lvl7pPr>
            <a:lvl8pPr marL="2645771" indent="0">
              <a:buNone/>
              <a:defRPr sz="1323">
                <a:solidFill>
                  <a:schemeClr val="tx1">
                    <a:tint val="75000"/>
                  </a:schemeClr>
                </a:solidFill>
              </a:defRPr>
            </a:lvl8pPr>
            <a:lvl9pPr marL="3023738" indent="0">
              <a:buNone/>
              <a:defRPr sz="1323">
                <a:solidFill>
                  <a:schemeClr val="tx1">
                    <a:tint val="75000"/>
                  </a:schemeClr>
                </a:solidFill>
              </a:defRPr>
            </a:lvl9pPr>
          </a:lstStyle>
          <a:p>
            <a:pPr lvl="0"/>
            <a:r>
              <a:rPr lang="fr-FR" smtClean="0"/>
              <a:t>Cliquez pour modifier les styles du texte du masque</a:t>
            </a:r>
          </a:p>
        </p:txBody>
      </p:sp>
      <p:sp>
        <p:nvSpPr>
          <p:cNvPr id="4" name="Date Placeholder 3"/>
          <p:cNvSpPr>
            <a:spLocks noGrp="1"/>
          </p:cNvSpPr>
          <p:nvPr>
            <p:ph type="dt" sz="half" idx="10"/>
          </p:nvPr>
        </p:nvSpPr>
        <p:spPr/>
        <p:txBody>
          <a:bodyPr/>
          <a:lstStyle/>
          <a:p>
            <a:fld id="{64CB7B69-50FF-9944-9160-68448D65C829}" type="datetimeFigureOut">
              <a:rPr lang="fr-FR" smtClean="0"/>
              <a:pPr/>
              <a:t>27/01/2020</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4E1AD981-8B02-DF49-9D86-39343CFEF5B3}" type="slidenum">
              <a:rPr lang="fr-FR" smtClean="0"/>
              <a:pPr/>
              <a:t>‹N°›</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Cliquez et modifiez le titre</a:t>
            </a:r>
            <a:endParaRPr lang="en-US" dirty="0"/>
          </a:p>
        </p:txBody>
      </p:sp>
      <p:sp>
        <p:nvSpPr>
          <p:cNvPr id="3" name="Content Placeholder 2"/>
          <p:cNvSpPr>
            <a:spLocks noGrp="1"/>
          </p:cNvSpPr>
          <p:nvPr>
            <p:ph sz="half" idx="1"/>
          </p:nvPr>
        </p:nvSpPr>
        <p:spPr>
          <a:xfrm>
            <a:off x="519728" y="2846200"/>
            <a:ext cx="3212862" cy="6783857"/>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Content Placeholder 3"/>
          <p:cNvSpPr>
            <a:spLocks noGrp="1"/>
          </p:cNvSpPr>
          <p:nvPr>
            <p:ph sz="half" idx="2"/>
          </p:nvPr>
        </p:nvSpPr>
        <p:spPr>
          <a:xfrm>
            <a:off x="3827085" y="2846200"/>
            <a:ext cx="3212862" cy="6783857"/>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Date Placeholder 4"/>
          <p:cNvSpPr>
            <a:spLocks noGrp="1"/>
          </p:cNvSpPr>
          <p:nvPr>
            <p:ph type="dt" sz="half" idx="10"/>
          </p:nvPr>
        </p:nvSpPr>
        <p:spPr/>
        <p:txBody>
          <a:bodyPr/>
          <a:lstStyle/>
          <a:p>
            <a:fld id="{64CB7B69-50FF-9944-9160-68448D65C829}" type="datetimeFigureOut">
              <a:rPr lang="fr-FR" smtClean="0"/>
              <a:pPr/>
              <a:t>27/01/2020</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4E1AD981-8B02-DF49-9D86-39343CFEF5B3}" type="slidenum">
              <a:rPr lang="fr-FR" smtClean="0"/>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520712" y="569242"/>
            <a:ext cx="6520220" cy="2066590"/>
          </a:xfrm>
        </p:spPr>
        <p:txBody>
          <a:bodyPr/>
          <a:lstStyle/>
          <a:p>
            <a:r>
              <a:rPr lang="fr-FR" smtClean="0"/>
              <a:t>Cliquez et modifiez le titre</a:t>
            </a:r>
            <a:endParaRPr lang="en-US" dirty="0"/>
          </a:p>
        </p:txBody>
      </p:sp>
      <p:sp>
        <p:nvSpPr>
          <p:cNvPr id="3" name="Text Placeholder 2"/>
          <p:cNvSpPr>
            <a:spLocks noGrp="1"/>
          </p:cNvSpPr>
          <p:nvPr>
            <p:ph type="body" idx="1"/>
          </p:nvPr>
        </p:nvSpPr>
        <p:spPr>
          <a:xfrm>
            <a:off x="520713" y="2620980"/>
            <a:ext cx="3198096" cy="1284502"/>
          </a:xfrm>
        </p:spPr>
        <p:txBody>
          <a:bodyPr anchor="b"/>
          <a:lstStyle>
            <a:lvl1pPr marL="0" indent="0">
              <a:buNone/>
              <a:defRPr sz="1984" b="1"/>
            </a:lvl1pPr>
            <a:lvl2pPr marL="377967" indent="0">
              <a:buNone/>
              <a:defRPr sz="1653" b="1"/>
            </a:lvl2pPr>
            <a:lvl3pPr marL="755934" indent="0">
              <a:buNone/>
              <a:defRPr sz="1488" b="1"/>
            </a:lvl3pPr>
            <a:lvl4pPr marL="1133902" indent="0">
              <a:buNone/>
              <a:defRPr sz="1323" b="1"/>
            </a:lvl4pPr>
            <a:lvl5pPr marL="1511869" indent="0">
              <a:buNone/>
              <a:defRPr sz="1323" b="1"/>
            </a:lvl5pPr>
            <a:lvl6pPr marL="1889836" indent="0">
              <a:buNone/>
              <a:defRPr sz="1323" b="1"/>
            </a:lvl6pPr>
            <a:lvl7pPr marL="2267803" indent="0">
              <a:buNone/>
              <a:defRPr sz="1323" b="1"/>
            </a:lvl7pPr>
            <a:lvl8pPr marL="2645771" indent="0">
              <a:buNone/>
              <a:defRPr sz="1323" b="1"/>
            </a:lvl8pPr>
            <a:lvl9pPr marL="3023738" indent="0">
              <a:buNone/>
              <a:defRPr sz="1323" b="1"/>
            </a:lvl9pPr>
          </a:lstStyle>
          <a:p>
            <a:pPr lvl="0"/>
            <a:r>
              <a:rPr lang="fr-FR" smtClean="0"/>
              <a:t>Cliquez pour modifier les styles du texte du masque</a:t>
            </a:r>
          </a:p>
        </p:txBody>
      </p:sp>
      <p:sp>
        <p:nvSpPr>
          <p:cNvPr id="4" name="Content Placeholder 3"/>
          <p:cNvSpPr>
            <a:spLocks noGrp="1"/>
          </p:cNvSpPr>
          <p:nvPr>
            <p:ph sz="half" idx="2"/>
          </p:nvPr>
        </p:nvSpPr>
        <p:spPr>
          <a:xfrm>
            <a:off x="520713" y="3905482"/>
            <a:ext cx="3198096" cy="5744375"/>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Text Placeholder 4"/>
          <p:cNvSpPr>
            <a:spLocks noGrp="1"/>
          </p:cNvSpPr>
          <p:nvPr>
            <p:ph type="body" sz="quarter" idx="3"/>
          </p:nvPr>
        </p:nvSpPr>
        <p:spPr>
          <a:xfrm>
            <a:off x="3827086" y="2620980"/>
            <a:ext cx="3213847" cy="1284502"/>
          </a:xfrm>
        </p:spPr>
        <p:txBody>
          <a:bodyPr anchor="b"/>
          <a:lstStyle>
            <a:lvl1pPr marL="0" indent="0">
              <a:buNone/>
              <a:defRPr sz="1984" b="1"/>
            </a:lvl1pPr>
            <a:lvl2pPr marL="377967" indent="0">
              <a:buNone/>
              <a:defRPr sz="1653" b="1"/>
            </a:lvl2pPr>
            <a:lvl3pPr marL="755934" indent="0">
              <a:buNone/>
              <a:defRPr sz="1488" b="1"/>
            </a:lvl3pPr>
            <a:lvl4pPr marL="1133902" indent="0">
              <a:buNone/>
              <a:defRPr sz="1323" b="1"/>
            </a:lvl4pPr>
            <a:lvl5pPr marL="1511869" indent="0">
              <a:buNone/>
              <a:defRPr sz="1323" b="1"/>
            </a:lvl5pPr>
            <a:lvl6pPr marL="1889836" indent="0">
              <a:buNone/>
              <a:defRPr sz="1323" b="1"/>
            </a:lvl6pPr>
            <a:lvl7pPr marL="2267803" indent="0">
              <a:buNone/>
              <a:defRPr sz="1323" b="1"/>
            </a:lvl7pPr>
            <a:lvl8pPr marL="2645771" indent="0">
              <a:buNone/>
              <a:defRPr sz="1323" b="1"/>
            </a:lvl8pPr>
            <a:lvl9pPr marL="3023738" indent="0">
              <a:buNone/>
              <a:defRPr sz="1323" b="1"/>
            </a:lvl9pPr>
          </a:lstStyle>
          <a:p>
            <a:pPr lvl="0"/>
            <a:r>
              <a:rPr lang="fr-FR" smtClean="0"/>
              <a:t>Cliquez pour modifier les styles du texte du masque</a:t>
            </a:r>
          </a:p>
        </p:txBody>
      </p:sp>
      <p:sp>
        <p:nvSpPr>
          <p:cNvPr id="6" name="Content Placeholder 5"/>
          <p:cNvSpPr>
            <a:spLocks noGrp="1"/>
          </p:cNvSpPr>
          <p:nvPr>
            <p:ph sz="quarter" idx="4"/>
          </p:nvPr>
        </p:nvSpPr>
        <p:spPr>
          <a:xfrm>
            <a:off x="3827086" y="3905482"/>
            <a:ext cx="3213847" cy="5744375"/>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7" name="Date Placeholder 6"/>
          <p:cNvSpPr>
            <a:spLocks noGrp="1"/>
          </p:cNvSpPr>
          <p:nvPr>
            <p:ph type="dt" sz="half" idx="10"/>
          </p:nvPr>
        </p:nvSpPr>
        <p:spPr/>
        <p:txBody>
          <a:bodyPr/>
          <a:lstStyle/>
          <a:p>
            <a:fld id="{64CB7B69-50FF-9944-9160-68448D65C829}" type="datetimeFigureOut">
              <a:rPr lang="fr-FR" smtClean="0"/>
              <a:pPr/>
              <a:t>27/01/2020</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4E1AD981-8B02-DF49-9D86-39343CFEF5B3}" type="slidenum">
              <a:rPr lang="fr-FR" smtClean="0"/>
              <a:pPr/>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Cliquez et modifiez le titre</a:t>
            </a:r>
            <a:endParaRPr lang="en-US" dirty="0"/>
          </a:p>
        </p:txBody>
      </p:sp>
      <p:sp>
        <p:nvSpPr>
          <p:cNvPr id="3" name="Date Placeholder 2"/>
          <p:cNvSpPr>
            <a:spLocks noGrp="1"/>
          </p:cNvSpPr>
          <p:nvPr>
            <p:ph type="dt" sz="half" idx="10"/>
          </p:nvPr>
        </p:nvSpPr>
        <p:spPr/>
        <p:txBody>
          <a:bodyPr/>
          <a:lstStyle/>
          <a:p>
            <a:fld id="{64CB7B69-50FF-9944-9160-68448D65C829}" type="datetimeFigureOut">
              <a:rPr lang="fr-FR" smtClean="0"/>
              <a:pPr/>
              <a:t>27/01/2020</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4E1AD981-8B02-DF49-9D86-39343CFEF5B3}" type="slidenum">
              <a:rPr lang="fr-FR" smtClean="0"/>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4CB7B69-50FF-9944-9160-68448D65C829}" type="datetimeFigureOut">
              <a:rPr lang="fr-FR" smtClean="0"/>
              <a:pPr/>
              <a:t>27/01/2020</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4E1AD981-8B02-DF49-9D86-39343CFEF5B3}" type="slidenum">
              <a:rPr lang="fr-FR" smtClean="0"/>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520712" y="712788"/>
            <a:ext cx="2438192" cy="2494756"/>
          </a:xfrm>
        </p:spPr>
        <p:txBody>
          <a:bodyPr anchor="b"/>
          <a:lstStyle>
            <a:lvl1pPr>
              <a:defRPr sz="2645"/>
            </a:lvl1pPr>
          </a:lstStyle>
          <a:p>
            <a:r>
              <a:rPr lang="fr-FR" smtClean="0"/>
              <a:t>Cliquez et modifiez le titre</a:t>
            </a:r>
            <a:endParaRPr lang="en-US" dirty="0"/>
          </a:p>
        </p:txBody>
      </p:sp>
      <p:sp>
        <p:nvSpPr>
          <p:cNvPr id="3" name="Content Placeholder 2"/>
          <p:cNvSpPr>
            <a:spLocks noGrp="1"/>
          </p:cNvSpPr>
          <p:nvPr>
            <p:ph idx="1"/>
          </p:nvPr>
        </p:nvSpPr>
        <p:spPr>
          <a:xfrm>
            <a:off x="3213847" y="1539425"/>
            <a:ext cx="3827085" cy="7598117"/>
          </a:xfrm>
        </p:spPr>
        <p:txBody>
          <a:bodyPr/>
          <a:lstStyle>
            <a:lvl1pPr>
              <a:defRPr sz="2645"/>
            </a:lvl1pPr>
            <a:lvl2pPr>
              <a:defRPr sz="2315"/>
            </a:lvl2pPr>
            <a:lvl3pPr>
              <a:defRPr sz="1984"/>
            </a:lvl3pPr>
            <a:lvl4pPr>
              <a:defRPr sz="1653"/>
            </a:lvl4pPr>
            <a:lvl5pPr>
              <a:defRPr sz="1653"/>
            </a:lvl5pPr>
            <a:lvl6pPr>
              <a:defRPr sz="1653"/>
            </a:lvl6pPr>
            <a:lvl7pPr>
              <a:defRPr sz="1653"/>
            </a:lvl7pPr>
            <a:lvl8pPr>
              <a:defRPr sz="1653"/>
            </a:lvl8pPr>
            <a:lvl9pPr>
              <a:defRPr sz="1653"/>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Text Placeholder 3"/>
          <p:cNvSpPr>
            <a:spLocks noGrp="1"/>
          </p:cNvSpPr>
          <p:nvPr>
            <p:ph type="body" sz="half" idx="2"/>
          </p:nvPr>
        </p:nvSpPr>
        <p:spPr>
          <a:xfrm>
            <a:off x="520712" y="3207544"/>
            <a:ext cx="2438192" cy="5942372"/>
          </a:xfrm>
        </p:spPr>
        <p:txBody>
          <a:bodyPr/>
          <a:lstStyle>
            <a:lvl1pPr marL="0" indent="0">
              <a:buNone/>
              <a:defRPr sz="1323"/>
            </a:lvl1pPr>
            <a:lvl2pPr marL="377967" indent="0">
              <a:buNone/>
              <a:defRPr sz="1157"/>
            </a:lvl2pPr>
            <a:lvl3pPr marL="755934" indent="0">
              <a:buNone/>
              <a:defRPr sz="992"/>
            </a:lvl3pPr>
            <a:lvl4pPr marL="1133902" indent="0">
              <a:buNone/>
              <a:defRPr sz="827"/>
            </a:lvl4pPr>
            <a:lvl5pPr marL="1511869" indent="0">
              <a:buNone/>
              <a:defRPr sz="827"/>
            </a:lvl5pPr>
            <a:lvl6pPr marL="1889836" indent="0">
              <a:buNone/>
              <a:defRPr sz="827"/>
            </a:lvl6pPr>
            <a:lvl7pPr marL="2267803" indent="0">
              <a:buNone/>
              <a:defRPr sz="827"/>
            </a:lvl7pPr>
            <a:lvl8pPr marL="2645771" indent="0">
              <a:buNone/>
              <a:defRPr sz="827"/>
            </a:lvl8pPr>
            <a:lvl9pPr marL="3023738" indent="0">
              <a:buNone/>
              <a:defRPr sz="827"/>
            </a:lvl9pPr>
          </a:lstStyle>
          <a:p>
            <a:pPr lvl="0"/>
            <a:r>
              <a:rPr lang="fr-FR" smtClean="0"/>
              <a:t>Cliquez pour modifier les styles du texte du masque</a:t>
            </a:r>
          </a:p>
        </p:txBody>
      </p:sp>
      <p:sp>
        <p:nvSpPr>
          <p:cNvPr id="5" name="Date Placeholder 4"/>
          <p:cNvSpPr>
            <a:spLocks noGrp="1"/>
          </p:cNvSpPr>
          <p:nvPr>
            <p:ph type="dt" sz="half" idx="10"/>
          </p:nvPr>
        </p:nvSpPr>
        <p:spPr/>
        <p:txBody>
          <a:bodyPr/>
          <a:lstStyle/>
          <a:p>
            <a:fld id="{64CB7B69-50FF-9944-9160-68448D65C829}" type="datetimeFigureOut">
              <a:rPr lang="fr-FR" smtClean="0"/>
              <a:pPr/>
              <a:t>27/01/2020</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4E1AD981-8B02-DF49-9D86-39343CFEF5B3}" type="slidenum">
              <a:rPr lang="fr-FR" smtClean="0"/>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520712" y="712788"/>
            <a:ext cx="2438192" cy="2494756"/>
          </a:xfrm>
        </p:spPr>
        <p:txBody>
          <a:bodyPr anchor="b"/>
          <a:lstStyle>
            <a:lvl1pPr>
              <a:defRPr sz="2645"/>
            </a:lvl1pPr>
          </a:lstStyle>
          <a:p>
            <a:r>
              <a:rPr lang="fr-FR" smtClean="0"/>
              <a:t>Cliquez et modifiez le titre</a:t>
            </a:r>
            <a:endParaRPr lang="en-US" dirty="0"/>
          </a:p>
        </p:txBody>
      </p:sp>
      <p:sp>
        <p:nvSpPr>
          <p:cNvPr id="3" name="Picture Placeholder 2"/>
          <p:cNvSpPr>
            <a:spLocks noGrp="1" noChangeAspect="1"/>
          </p:cNvSpPr>
          <p:nvPr>
            <p:ph type="pic" idx="1"/>
          </p:nvPr>
        </p:nvSpPr>
        <p:spPr>
          <a:xfrm>
            <a:off x="3213847" y="1539425"/>
            <a:ext cx="3827085" cy="7598117"/>
          </a:xfrm>
        </p:spPr>
        <p:txBody>
          <a:bodyPr anchor="t"/>
          <a:lstStyle>
            <a:lvl1pPr marL="0" indent="0">
              <a:buNone/>
              <a:defRPr sz="2645"/>
            </a:lvl1pPr>
            <a:lvl2pPr marL="377967" indent="0">
              <a:buNone/>
              <a:defRPr sz="2315"/>
            </a:lvl2pPr>
            <a:lvl3pPr marL="755934" indent="0">
              <a:buNone/>
              <a:defRPr sz="1984"/>
            </a:lvl3pPr>
            <a:lvl4pPr marL="1133902" indent="0">
              <a:buNone/>
              <a:defRPr sz="1653"/>
            </a:lvl4pPr>
            <a:lvl5pPr marL="1511869" indent="0">
              <a:buNone/>
              <a:defRPr sz="1653"/>
            </a:lvl5pPr>
            <a:lvl6pPr marL="1889836" indent="0">
              <a:buNone/>
              <a:defRPr sz="1653"/>
            </a:lvl6pPr>
            <a:lvl7pPr marL="2267803" indent="0">
              <a:buNone/>
              <a:defRPr sz="1653"/>
            </a:lvl7pPr>
            <a:lvl8pPr marL="2645771" indent="0">
              <a:buNone/>
              <a:defRPr sz="1653"/>
            </a:lvl8pPr>
            <a:lvl9pPr marL="3023738" indent="0">
              <a:buNone/>
              <a:defRPr sz="1653"/>
            </a:lvl9pPr>
          </a:lstStyle>
          <a:p>
            <a:r>
              <a:rPr lang="fr-FR" smtClean="0"/>
              <a:t>Faire glisser l'image vers l'espace réservé ou cliquer sur l'icône pour l'ajouter</a:t>
            </a:r>
            <a:endParaRPr lang="en-US" dirty="0"/>
          </a:p>
        </p:txBody>
      </p:sp>
      <p:sp>
        <p:nvSpPr>
          <p:cNvPr id="4" name="Text Placeholder 3"/>
          <p:cNvSpPr>
            <a:spLocks noGrp="1"/>
          </p:cNvSpPr>
          <p:nvPr>
            <p:ph type="body" sz="half" idx="2"/>
          </p:nvPr>
        </p:nvSpPr>
        <p:spPr>
          <a:xfrm>
            <a:off x="520712" y="3207544"/>
            <a:ext cx="2438192" cy="5942372"/>
          </a:xfrm>
        </p:spPr>
        <p:txBody>
          <a:bodyPr/>
          <a:lstStyle>
            <a:lvl1pPr marL="0" indent="0">
              <a:buNone/>
              <a:defRPr sz="1323"/>
            </a:lvl1pPr>
            <a:lvl2pPr marL="377967" indent="0">
              <a:buNone/>
              <a:defRPr sz="1157"/>
            </a:lvl2pPr>
            <a:lvl3pPr marL="755934" indent="0">
              <a:buNone/>
              <a:defRPr sz="992"/>
            </a:lvl3pPr>
            <a:lvl4pPr marL="1133902" indent="0">
              <a:buNone/>
              <a:defRPr sz="827"/>
            </a:lvl4pPr>
            <a:lvl5pPr marL="1511869" indent="0">
              <a:buNone/>
              <a:defRPr sz="827"/>
            </a:lvl5pPr>
            <a:lvl6pPr marL="1889836" indent="0">
              <a:buNone/>
              <a:defRPr sz="827"/>
            </a:lvl6pPr>
            <a:lvl7pPr marL="2267803" indent="0">
              <a:buNone/>
              <a:defRPr sz="827"/>
            </a:lvl7pPr>
            <a:lvl8pPr marL="2645771" indent="0">
              <a:buNone/>
              <a:defRPr sz="827"/>
            </a:lvl8pPr>
            <a:lvl9pPr marL="3023738" indent="0">
              <a:buNone/>
              <a:defRPr sz="827"/>
            </a:lvl9pPr>
          </a:lstStyle>
          <a:p>
            <a:pPr lvl="0"/>
            <a:r>
              <a:rPr lang="fr-FR" smtClean="0"/>
              <a:t>Cliquez pour modifier les styles du texte du masque</a:t>
            </a:r>
          </a:p>
        </p:txBody>
      </p:sp>
      <p:sp>
        <p:nvSpPr>
          <p:cNvPr id="5" name="Date Placeholder 4"/>
          <p:cNvSpPr>
            <a:spLocks noGrp="1"/>
          </p:cNvSpPr>
          <p:nvPr>
            <p:ph type="dt" sz="half" idx="10"/>
          </p:nvPr>
        </p:nvSpPr>
        <p:spPr/>
        <p:txBody>
          <a:bodyPr/>
          <a:lstStyle/>
          <a:p>
            <a:fld id="{64CB7B69-50FF-9944-9160-68448D65C829}" type="datetimeFigureOut">
              <a:rPr lang="fr-FR" smtClean="0"/>
              <a:pPr/>
              <a:t>27/01/2020</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4E1AD981-8B02-DF49-9D86-39343CFEF5B3}" type="slidenum">
              <a:rPr lang="fr-FR" smtClean="0"/>
              <a:pPr/>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728" y="569242"/>
            <a:ext cx="6520220" cy="2066590"/>
          </a:xfrm>
          <a:prstGeom prst="rect">
            <a:avLst/>
          </a:prstGeom>
        </p:spPr>
        <p:txBody>
          <a:bodyPr vert="horz" lIns="91440" tIns="45720" rIns="91440" bIns="45720" rtlCol="0" anchor="ctr">
            <a:normAutofit/>
          </a:bodyPr>
          <a:lstStyle/>
          <a:p>
            <a:r>
              <a:rPr lang="fr-FR" smtClean="0"/>
              <a:t>Cliquez et modifiez le titre</a:t>
            </a:r>
            <a:endParaRPr lang="en-US" dirty="0"/>
          </a:p>
        </p:txBody>
      </p:sp>
      <p:sp>
        <p:nvSpPr>
          <p:cNvPr id="3" name="Text Placeholder 2"/>
          <p:cNvSpPr>
            <a:spLocks noGrp="1"/>
          </p:cNvSpPr>
          <p:nvPr>
            <p:ph type="body" idx="1"/>
          </p:nvPr>
        </p:nvSpPr>
        <p:spPr>
          <a:xfrm>
            <a:off x="519728" y="2846200"/>
            <a:ext cx="6520220" cy="6783857"/>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2"/>
          </p:nvPr>
        </p:nvSpPr>
        <p:spPr>
          <a:xfrm>
            <a:off x="519728" y="9909729"/>
            <a:ext cx="1700927" cy="569240"/>
          </a:xfrm>
          <a:prstGeom prst="rect">
            <a:avLst/>
          </a:prstGeom>
        </p:spPr>
        <p:txBody>
          <a:bodyPr vert="horz" lIns="91440" tIns="45720" rIns="91440" bIns="45720" rtlCol="0" anchor="ctr"/>
          <a:lstStyle>
            <a:lvl1pPr algn="l">
              <a:defRPr sz="992">
                <a:solidFill>
                  <a:schemeClr val="tx1">
                    <a:tint val="75000"/>
                  </a:schemeClr>
                </a:solidFill>
              </a:defRPr>
            </a:lvl1pPr>
          </a:lstStyle>
          <a:p>
            <a:fld id="{64CB7B69-50FF-9944-9160-68448D65C829}" type="datetimeFigureOut">
              <a:rPr lang="fr-FR" smtClean="0"/>
              <a:pPr/>
              <a:t>27/01/2020</a:t>
            </a:fld>
            <a:endParaRPr lang="fr-FR"/>
          </a:p>
        </p:txBody>
      </p:sp>
      <p:sp>
        <p:nvSpPr>
          <p:cNvPr id="5" name="Footer Placeholder 4"/>
          <p:cNvSpPr>
            <a:spLocks noGrp="1"/>
          </p:cNvSpPr>
          <p:nvPr>
            <p:ph type="ftr" sz="quarter" idx="3"/>
          </p:nvPr>
        </p:nvSpPr>
        <p:spPr>
          <a:xfrm>
            <a:off x="2504143" y="9909729"/>
            <a:ext cx="2551390" cy="569240"/>
          </a:xfrm>
          <a:prstGeom prst="rect">
            <a:avLst/>
          </a:prstGeom>
        </p:spPr>
        <p:txBody>
          <a:bodyPr vert="horz" lIns="91440" tIns="45720" rIns="91440" bIns="45720" rtlCol="0" anchor="ctr"/>
          <a:lstStyle>
            <a:lvl1pPr algn="ctr">
              <a:defRPr sz="992">
                <a:solidFill>
                  <a:schemeClr val="tx1">
                    <a:tint val="75000"/>
                  </a:schemeClr>
                </a:solidFill>
              </a:defRPr>
            </a:lvl1pPr>
          </a:lstStyle>
          <a:p>
            <a:endParaRPr lang="fr-FR"/>
          </a:p>
        </p:txBody>
      </p:sp>
      <p:sp>
        <p:nvSpPr>
          <p:cNvPr id="6" name="Slide Number Placeholder 5"/>
          <p:cNvSpPr>
            <a:spLocks noGrp="1"/>
          </p:cNvSpPr>
          <p:nvPr>
            <p:ph type="sldNum" sz="quarter" idx="4"/>
          </p:nvPr>
        </p:nvSpPr>
        <p:spPr>
          <a:xfrm>
            <a:off x="5339020" y="9909729"/>
            <a:ext cx="1700927" cy="569240"/>
          </a:xfrm>
          <a:prstGeom prst="rect">
            <a:avLst/>
          </a:prstGeom>
        </p:spPr>
        <p:txBody>
          <a:bodyPr vert="horz" lIns="91440" tIns="45720" rIns="91440" bIns="45720" rtlCol="0" anchor="ctr"/>
          <a:lstStyle>
            <a:lvl1pPr algn="r">
              <a:defRPr sz="992">
                <a:solidFill>
                  <a:schemeClr val="tx1">
                    <a:tint val="75000"/>
                  </a:schemeClr>
                </a:solidFill>
              </a:defRPr>
            </a:lvl1pPr>
          </a:lstStyle>
          <a:p>
            <a:fld id="{4E1AD981-8B02-DF49-9D86-39343CFEF5B3}" type="slidenum">
              <a:rPr lang="fr-FR" smtClean="0"/>
              <a:pPr/>
              <a:t>‹N°›</a:t>
            </a:fld>
            <a:endParaRPr lang="fr-FR"/>
          </a:p>
        </p:txBody>
      </p:sp>
    </p:spTree>
    <p:extLst>
      <p:ext uri="{BB962C8B-B14F-4D97-AF65-F5344CB8AC3E}">
        <p14:creationId xmlns:p14="http://schemas.microsoft.com/office/powerpoint/2010/main" xmlns="" val="12022215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755934" rtl="0" eaLnBrk="1" latinLnBrk="0" hangingPunct="1">
        <a:lnSpc>
          <a:spcPct val="90000"/>
        </a:lnSpc>
        <a:spcBef>
          <a:spcPct val="0"/>
        </a:spcBef>
        <a:buNone/>
        <a:defRPr sz="3637" kern="1200">
          <a:solidFill>
            <a:schemeClr val="tx1"/>
          </a:solidFill>
          <a:latin typeface="+mj-lt"/>
          <a:ea typeface="+mj-ea"/>
          <a:cs typeface="+mj-cs"/>
        </a:defRPr>
      </a:lvl1pPr>
    </p:titleStyle>
    <p:bodyStyle>
      <a:lvl1pPr marL="188984" indent="-188984" algn="l" defTabSz="755934" rtl="0" eaLnBrk="1" latinLnBrk="0" hangingPunct="1">
        <a:lnSpc>
          <a:spcPct val="90000"/>
        </a:lnSpc>
        <a:spcBef>
          <a:spcPts val="827"/>
        </a:spcBef>
        <a:buFont typeface="Arial" panose="020B0604020202020204" pitchFamily="34" charset="0"/>
        <a:buChar char="•"/>
        <a:defRPr sz="2315" kern="1200">
          <a:solidFill>
            <a:schemeClr val="tx1"/>
          </a:solidFill>
          <a:latin typeface="+mn-lt"/>
          <a:ea typeface="+mn-ea"/>
          <a:cs typeface="+mn-cs"/>
        </a:defRPr>
      </a:lvl1pPr>
      <a:lvl2pPr marL="566951" indent="-188984" algn="l" defTabSz="755934" rtl="0" eaLnBrk="1" latinLnBrk="0" hangingPunct="1">
        <a:lnSpc>
          <a:spcPct val="90000"/>
        </a:lnSpc>
        <a:spcBef>
          <a:spcPts val="413"/>
        </a:spcBef>
        <a:buFont typeface="Arial" panose="020B0604020202020204" pitchFamily="34" charset="0"/>
        <a:buChar char="•"/>
        <a:defRPr sz="1984" kern="1200">
          <a:solidFill>
            <a:schemeClr val="tx1"/>
          </a:solidFill>
          <a:latin typeface="+mn-lt"/>
          <a:ea typeface="+mn-ea"/>
          <a:cs typeface="+mn-cs"/>
        </a:defRPr>
      </a:lvl2pPr>
      <a:lvl3pPr marL="944918" indent="-188984" algn="l" defTabSz="755934" rtl="0" eaLnBrk="1" latinLnBrk="0" hangingPunct="1">
        <a:lnSpc>
          <a:spcPct val="90000"/>
        </a:lnSpc>
        <a:spcBef>
          <a:spcPts val="413"/>
        </a:spcBef>
        <a:buFont typeface="Arial" panose="020B0604020202020204" pitchFamily="34" charset="0"/>
        <a:buChar char="•"/>
        <a:defRPr sz="1653" kern="1200">
          <a:solidFill>
            <a:schemeClr val="tx1"/>
          </a:solidFill>
          <a:latin typeface="+mn-lt"/>
          <a:ea typeface="+mn-ea"/>
          <a:cs typeface="+mn-cs"/>
        </a:defRPr>
      </a:lvl3pPr>
      <a:lvl4pPr marL="1322885"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4pPr>
      <a:lvl5pPr marL="1700853"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5pPr>
      <a:lvl6pPr marL="2078820"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6pPr>
      <a:lvl7pPr marL="2456787"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7pPr>
      <a:lvl8pPr marL="2834754"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8pPr>
      <a:lvl9pPr marL="3212722"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9pPr>
    </p:bodyStyle>
    <p:otherStyle>
      <a:defPPr>
        <a:defRPr lang="en-US"/>
      </a:defPPr>
      <a:lvl1pPr marL="0" algn="l" defTabSz="755934" rtl="0" eaLnBrk="1" latinLnBrk="0" hangingPunct="1">
        <a:defRPr sz="1488" kern="1200">
          <a:solidFill>
            <a:schemeClr val="tx1"/>
          </a:solidFill>
          <a:latin typeface="+mn-lt"/>
          <a:ea typeface="+mn-ea"/>
          <a:cs typeface="+mn-cs"/>
        </a:defRPr>
      </a:lvl1pPr>
      <a:lvl2pPr marL="377967" algn="l" defTabSz="755934" rtl="0" eaLnBrk="1" latinLnBrk="0" hangingPunct="1">
        <a:defRPr sz="1488" kern="1200">
          <a:solidFill>
            <a:schemeClr val="tx1"/>
          </a:solidFill>
          <a:latin typeface="+mn-lt"/>
          <a:ea typeface="+mn-ea"/>
          <a:cs typeface="+mn-cs"/>
        </a:defRPr>
      </a:lvl2pPr>
      <a:lvl3pPr marL="755934" algn="l" defTabSz="755934" rtl="0" eaLnBrk="1" latinLnBrk="0" hangingPunct="1">
        <a:defRPr sz="1488" kern="1200">
          <a:solidFill>
            <a:schemeClr val="tx1"/>
          </a:solidFill>
          <a:latin typeface="+mn-lt"/>
          <a:ea typeface="+mn-ea"/>
          <a:cs typeface="+mn-cs"/>
        </a:defRPr>
      </a:lvl3pPr>
      <a:lvl4pPr marL="1133902" algn="l" defTabSz="755934" rtl="0" eaLnBrk="1" latinLnBrk="0" hangingPunct="1">
        <a:defRPr sz="1488" kern="1200">
          <a:solidFill>
            <a:schemeClr val="tx1"/>
          </a:solidFill>
          <a:latin typeface="+mn-lt"/>
          <a:ea typeface="+mn-ea"/>
          <a:cs typeface="+mn-cs"/>
        </a:defRPr>
      </a:lvl4pPr>
      <a:lvl5pPr marL="1511869" algn="l" defTabSz="755934" rtl="0" eaLnBrk="1" latinLnBrk="0" hangingPunct="1">
        <a:defRPr sz="1488" kern="1200">
          <a:solidFill>
            <a:schemeClr val="tx1"/>
          </a:solidFill>
          <a:latin typeface="+mn-lt"/>
          <a:ea typeface="+mn-ea"/>
          <a:cs typeface="+mn-cs"/>
        </a:defRPr>
      </a:lvl5pPr>
      <a:lvl6pPr marL="1889836" algn="l" defTabSz="755934" rtl="0" eaLnBrk="1" latinLnBrk="0" hangingPunct="1">
        <a:defRPr sz="1488" kern="1200">
          <a:solidFill>
            <a:schemeClr val="tx1"/>
          </a:solidFill>
          <a:latin typeface="+mn-lt"/>
          <a:ea typeface="+mn-ea"/>
          <a:cs typeface="+mn-cs"/>
        </a:defRPr>
      </a:lvl6pPr>
      <a:lvl7pPr marL="2267803" algn="l" defTabSz="755934" rtl="0" eaLnBrk="1" latinLnBrk="0" hangingPunct="1">
        <a:defRPr sz="1488" kern="1200">
          <a:solidFill>
            <a:schemeClr val="tx1"/>
          </a:solidFill>
          <a:latin typeface="+mn-lt"/>
          <a:ea typeface="+mn-ea"/>
          <a:cs typeface="+mn-cs"/>
        </a:defRPr>
      </a:lvl7pPr>
      <a:lvl8pPr marL="2645771" algn="l" defTabSz="755934" rtl="0" eaLnBrk="1" latinLnBrk="0" hangingPunct="1">
        <a:defRPr sz="1488" kern="1200">
          <a:solidFill>
            <a:schemeClr val="tx1"/>
          </a:solidFill>
          <a:latin typeface="+mn-lt"/>
          <a:ea typeface="+mn-ea"/>
          <a:cs typeface="+mn-cs"/>
        </a:defRPr>
      </a:lvl8pPr>
      <a:lvl9pPr marL="3023738" algn="l" defTabSz="755934" rtl="0" eaLnBrk="1" latinLnBrk="0" hangingPunct="1">
        <a:defRPr sz="148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alpha val="40000"/>
          </a:schemeClr>
        </a:solidFill>
        <a:effectLst/>
      </p:bgPr>
    </p:bg>
    <p:spTree>
      <p:nvGrpSpPr>
        <p:cNvPr id="1" name=""/>
        <p:cNvGrpSpPr/>
        <p:nvPr/>
      </p:nvGrpSpPr>
      <p:grpSpPr>
        <a:xfrm>
          <a:off x="0" y="0"/>
          <a:ext cx="0" cy="0"/>
          <a:chOff x="0" y="0"/>
          <a:chExt cx="0" cy="0"/>
        </a:xfrm>
      </p:grpSpPr>
      <p:sp>
        <p:nvSpPr>
          <p:cNvPr id="97" name="Triangle rectangle 96"/>
          <p:cNvSpPr/>
          <p:nvPr/>
        </p:nvSpPr>
        <p:spPr>
          <a:xfrm rot="16200000">
            <a:off x="3360632" y="6492770"/>
            <a:ext cx="5365443" cy="3032642"/>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atin typeface="Ara Aqeeq Bold" panose="00000500000000000000" pitchFamily="2" charset="-78"/>
              <a:cs typeface="Ara Aqeeq Bold" panose="00000500000000000000" pitchFamily="2" charset="-78"/>
            </a:endParaRPr>
          </a:p>
        </p:txBody>
      </p:sp>
      <p:sp>
        <p:nvSpPr>
          <p:cNvPr id="96" name="Bande diagonale 95"/>
          <p:cNvSpPr/>
          <p:nvPr/>
        </p:nvSpPr>
        <p:spPr>
          <a:xfrm>
            <a:off x="1" y="0"/>
            <a:ext cx="6412702" cy="10691813"/>
          </a:xfrm>
          <a:prstGeom prst="diagStrip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latin typeface="Ara Aqeeq Bold" panose="00000500000000000000" pitchFamily="2" charset="-78"/>
              <a:cs typeface="Ara Aqeeq Bold" panose="00000500000000000000" pitchFamily="2" charset="-78"/>
            </a:endParaRPr>
          </a:p>
        </p:txBody>
      </p:sp>
      <p:cxnSp>
        <p:nvCxnSpPr>
          <p:cNvPr id="84" name="Connecteur droit 83"/>
          <p:cNvCxnSpPr/>
          <p:nvPr/>
        </p:nvCxnSpPr>
        <p:spPr>
          <a:xfrm>
            <a:off x="6092575" y="6898304"/>
            <a:ext cx="1256090" cy="0"/>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a:xfrm>
            <a:off x="4023" y="1079482"/>
            <a:ext cx="5930051" cy="81036"/>
          </a:xfrm>
          <a:prstGeom prst="rect">
            <a:avLst/>
          </a:prstGeom>
          <a:solidFill>
            <a:srgbClr val="3293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atin typeface="Ara Aqeeq Bold" panose="00000500000000000000" pitchFamily="2" charset="-78"/>
              <a:cs typeface="Ara Aqeeq Bold" panose="00000500000000000000" pitchFamily="2" charset="-78"/>
            </a:endParaRPr>
          </a:p>
        </p:txBody>
      </p:sp>
      <p:pic>
        <p:nvPicPr>
          <p:cNvPr id="9" name="Image 8"/>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7076583" y="1746674"/>
            <a:ext cx="256584" cy="217854"/>
          </a:xfrm>
          <a:prstGeom prst="rect">
            <a:avLst/>
          </a:prstGeom>
        </p:spPr>
      </p:pic>
      <p:pic>
        <p:nvPicPr>
          <p:cNvPr id="10" name="Image 9"/>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7067753" y="2107792"/>
            <a:ext cx="248138" cy="199589"/>
          </a:xfrm>
          <a:prstGeom prst="rect">
            <a:avLst/>
          </a:prstGeom>
        </p:spPr>
      </p:pic>
      <p:pic>
        <p:nvPicPr>
          <p:cNvPr id="11" name="Image 10"/>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7067753" y="2761815"/>
            <a:ext cx="265414" cy="250102"/>
          </a:xfrm>
          <a:prstGeom prst="rect">
            <a:avLst/>
          </a:prstGeom>
        </p:spPr>
      </p:pic>
      <p:pic>
        <p:nvPicPr>
          <p:cNvPr id="12" name="Image 11"/>
          <p:cNvPicPr>
            <a:picLocks noChangeAspect="1"/>
          </p:cNvPicPr>
          <p:nvPr/>
        </p:nvPicPr>
        <p:blipFill>
          <a:blip r:embed="rId5">
            <a:extLst>
              <a:ext uri="{28A0092B-C50C-407E-A947-70E740481C1C}">
                <a14:useLocalDpi xmlns:a14="http://schemas.microsoft.com/office/drawing/2010/main" xmlns="" val="0"/>
              </a:ext>
            </a:extLst>
          </a:blip>
          <a:stretch>
            <a:fillRect/>
          </a:stretch>
        </p:blipFill>
        <p:spPr>
          <a:xfrm>
            <a:off x="7095107" y="2406524"/>
            <a:ext cx="206889" cy="256148"/>
          </a:xfrm>
          <a:prstGeom prst="rect">
            <a:avLst/>
          </a:prstGeom>
        </p:spPr>
      </p:pic>
      <p:sp>
        <p:nvSpPr>
          <p:cNvPr id="13" name="ZoneTexte 12"/>
          <p:cNvSpPr txBox="1"/>
          <p:nvPr/>
        </p:nvSpPr>
        <p:spPr>
          <a:xfrm>
            <a:off x="5898043" y="1775681"/>
            <a:ext cx="918841" cy="246221"/>
          </a:xfrm>
          <a:prstGeom prst="rect">
            <a:avLst/>
          </a:prstGeom>
          <a:noFill/>
        </p:spPr>
        <p:txBody>
          <a:bodyPr wrap="none" rtlCol="0">
            <a:spAutoFit/>
          </a:bodyPr>
          <a:lstStyle/>
          <a:p>
            <a:r>
              <a:rPr lang="fr-FR" sz="1000" dirty="0" smtClean="0">
                <a:solidFill>
                  <a:schemeClr val="tx1">
                    <a:lumMod val="50000"/>
                    <a:lumOff val="50000"/>
                  </a:schemeClr>
                </a:solidFill>
                <a:latin typeface="Ara Aqeeq Bold" panose="00000500000000000000" pitchFamily="2" charset="-78"/>
                <a:cs typeface="Ara Aqeeq Bold" panose="00000500000000000000" pitchFamily="2" charset="-78"/>
              </a:rPr>
              <a:t>01.02.03.04.05</a:t>
            </a:r>
            <a:endParaRPr lang="fr-FR" sz="1000" dirty="0">
              <a:solidFill>
                <a:schemeClr val="tx1">
                  <a:lumMod val="50000"/>
                  <a:lumOff val="50000"/>
                </a:schemeClr>
              </a:solidFill>
              <a:latin typeface="Ara Aqeeq Bold" panose="00000500000000000000" pitchFamily="2" charset="-78"/>
              <a:cs typeface="Ara Aqeeq Bold" panose="00000500000000000000" pitchFamily="2" charset="-78"/>
            </a:endParaRPr>
          </a:p>
        </p:txBody>
      </p:sp>
      <p:sp>
        <p:nvSpPr>
          <p:cNvPr id="14" name="ZoneTexte 13"/>
          <p:cNvSpPr txBox="1"/>
          <p:nvPr/>
        </p:nvSpPr>
        <p:spPr>
          <a:xfrm>
            <a:off x="5644968" y="2093631"/>
            <a:ext cx="1249060" cy="246221"/>
          </a:xfrm>
          <a:prstGeom prst="rect">
            <a:avLst/>
          </a:prstGeom>
          <a:noFill/>
        </p:spPr>
        <p:txBody>
          <a:bodyPr wrap="none" rtlCol="0">
            <a:spAutoFit/>
          </a:bodyPr>
          <a:lstStyle/>
          <a:p>
            <a:r>
              <a:rPr lang="fr-FR" sz="1000" dirty="0" smtClean="0">
                <a:solidFill>
                  <a:schemeClr val="tx1">
                    <a:lumMod val="50000"/>
                    <a:lumOff val="50000"/>
                  </a:schemeClr>
                </a:solidFill>
                <a:latin typeface="Ara Aqeeq Bold" panose="00000500000000000000" pitchFamily="2" charset="-78"/>
                <a:cs typeface="Ara Aqeeq Bold" panose="00000500000000000000" pitchFamily="2" charset="-78"/>
              </a:rPr>
              <a:t>YOURmail@mail.com</a:t>
            </a:r>
            <a:endParaRPr lang="fr-FR" sz="1000" dirty="0">
              <a:solidFill>
                <a:schemeClr val="tx1">
                  <a:lumMod val="50000"/>
                  <a:lumOff val="50000"/>
                </a:schemeClr>
              </a:solidFill>
              <a:latin typeface="Ara Aqeeq Bold" panose="00000500000000000000" pitchFamily="2" charset="-78"/>
              <a:cs typeface="Ara Aqeeq Bold" panose="00000500000000000000" pitchFamily="2" charset="-78"/>
            </a:endParaRPr>
          </a:p>
        </p:txBody>
      </p:sp>
      <p:sp>
        <p:nvSpPr>
          <p:cNvPr id="15" name="ZoneTexte 14"/>
          <p:cNvSpPr txBox="1"/>
          <p:nvPr/>
        </p:nvSpPr>
        <p:spPr>
          <a:xfrm>
            <a:off x="5474365" y="2369587"/>
            <a:ext cx="1452584" cy="400110"/>
          </a:xfrm>
          <a:prstGeom prst="rect">
            <a:avLst/>
          </a:prstGeom>
          <a:noFill/>
        </p:spPr>
        <p:txBody>
          <a:bodyPr wrap="square" rtlCol="0">
            <a:spAutoFit/>
          </a:bodyPr>
          <a:lstStyle/>
          <a:p>
            <a:pPr algn="r" rtl="1"/>
            <a:r>
              <a:rPr lang="ar-DZ" sz="1000" dirty="0" smtClean="0">
                <a:solidFill>
                  <a:schemeClr val="tx1">
                    <a:lumMod val="50000"/>
                    <a:lumOff val="50000"/>
                  </a:schemeClr>
                </a:solidFill>
                <a:latin typeface="Ara Aqeeq Bold" panose="00000500000000000000" pitchFamily="2" charset="-78"/>
                <a:cs typeface="Ara Aqeeq Bold" panose="00000500000000000000" pitchFamily="2" charset="-78"/>
              </a:rPr>
              <a:t>عنوان السكن الكامل</a:t>
            </a:r>
            <a:br>
              <a:rPr lang="ar-DZ" sz="1000" dirty="0" smtClean="0">
                <a:solidFill>
                  <a:schemeClr val="tx1">
                    <a:lumMod val="50000"/>
                    <a:lumOff val="50000"/>
                  </a:schemeClr>
                </a:solidFill>
                <a:latin typeface="Ara Aqeeq Bold" panose="00000500000000000000" pitchFamily="2" charset="-78"/>
                <a:cs typeface="Ara Aqeeq Bold" panose="00000500000000000000" pitchFamily="2" charset="-78"/>
              </a:rPr>
            </a:br>
            <a:r>
              <a:rPr lang="ar-DZ" sz="1000" dirty="0" smtClean="0">
                <a:solidFill>
                  <a:schemeClr val="tx1">
                    <a:lumMod val="50000"/>
                    <a:lumOff val="50000"/>
                  </a:schemeClr>
                </a:solidFill>
                <a:latin typeface="Ara Aqeeq Bold" panose="00000500000000000000" pitchFamily="2" charset="-78"/>
                <a:cs typeface="Ara Aqeeq Bold" panose="00000500000000000000" pitchFamily="2" charset="-78"/>
              </a:rPr>
              <a:t> الخاص بك</a:t>
            </a:r>
            <a:endParaRPr lang="fr-FR" sz="1000" dirty="0">
              <a:solidFill>
                <a:schemeClr val="tx1">
                  <a:lumMod val="50000"/>
                  <a:lumOff val="50000"/>
                </a:schemeClr>
              </a:solidFill>
              <a:latin typeface="Ara Aqeeq Bold" panose="00000500000000000000" pitchFamily="2" charset="-78"/>
              <a:cs typeface="Ara Aqeeq Bold" panose="00000500000000000000" pitchFamily="2" charset="-78"/>
            </a:endParaRPr>
          </a:p>
        </p:txBody>
      </p:sp>
      <p:sp>
        <p:nvSpPr>
          <p:cNvPr id="16" name="ZoneTexte 15"/>
          <p:cNvSpPr txBox="1"/>
          <p:nvPr/>
        </p:nvSpPr>
        <p:spPr>
          <a:xfrm>
            <a:off x="5797007" y="2751873"/>
            <a:ext cx="1079142" cy="246221"/>
          </a:xfrm>
          <a:prstGeom prst="rect">
            <a:avLst/>
          </a:prstGeom>
          <a:noFill/>
        </p:spPr>
        <p:txBody>
          <a:bodyPr wrap="none" rtlCol="0">
            <a:spAutoFit/>
          </a:bodyPr>
          <a:lstStyle/>
          <a:p>
            <a:pPr algn="r" rtl="1"/>
            <a:r>
              <a:rPr lang="ar-DZ" sz="1000" dirty="0" smtClean="0">
                <a:solidFill>
                  <a:schemeClr val="tx1">
                    <a:lumMod val="50000"/>
                    <a:lumOff val="50000"/>
                  </a:schemeClr>
                </a:solidFill>
                <a:latin typeface="Ara Aqeeq Bold" panose="00000500000000000000" pitchFamily="2" charset="-78"/>
                <a:cs typeface="Ara Aqeeq Bold" panose="00000500000000000000" pitchFamily="2" charset="-78"/>
              </a:rPr>
              <a:t>موقعك الالكتروني</a:t>
            </a:r>
            <a:endParaRPr lang="fr-FR" sz="1000" dirty="0">
              <a:solidFill>
                <a:schemeClr val="tx1">
                  <a:lumMod val="50000"/>
                  <a:lumOff val="50000"/>
                </a:schemeClr>
              </a:solidFill>
              <a:latin typeface="Ara Aqeeq Bold" panose="00000500000000000000" pitchFamily="2" charset="-78"/>
              <a:cs typeface="Ara Aqeeq Bold" panose="00000500000000000000" pitchFamily="2" charset="-78"/>
            </a:endParaRPr>
          </a:p>
        </p:txBody>
      </p:sp>
      <p:sp>
        <p:nvSpPr>
          <p:cNvPr id="17" name="Rectangle 16"/>
          <p:cNvSpPr/>
          <p:nvPr/>
        </p:nvSpPr>
        <p:spPr>
          <a:xfrm>
            <a:off x="4025" y="1244687"/>
            <a:ext cx="5930051" cy="81036"/>
          </a:xfrm>
          <a:prstGeom prst="rect">
            <a:avLst/>
          </a:prstGeom>
          <a:solidFill>
            <a:srgbClr val="2B97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atin typeface="Ara Aqeeq Bold" panose="00000500000000000000" pitchFamily="2" charset="-78"/>
              <a:cs typeface="Ara Aqeeq Bold" panose="00000500000000000000" pitchFamily="2" charset="-78"/>
            </a:endParaRPr>
          </a:p>
        </p:txBody>
      </p:sp>
      <p:sp>
        <p:nvSpPr>
          <p:cNvPr id="19" name="Rectangle 18"/>
          <p:cNvSpPr/>
          <p:nvPr/>
        </p:nvSpPr>
        <p:spPr>
          <a:xfrm>
            <a:off x="4025" y="1329183"/>
            <a:ext cx="5930051" cy="81036"/>
          </a:xfrm>
          <a:prstGeom prst="rect">
            <a:avLst/>
          </a:prstGeom>
          <a:solidFill>
            <a:srgbClr val="48C7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atin typeface="Ara Aqeeq Bold" panose="00000500000000000000" pitchFamily="2" charset="-78"/>
              <a:cs typeface="Ara Aqeeq Bold" panose="00000500000000000000" pitchFamily="2" charset="-78"/>
            </a:endParaRPr>
          </a:p>
        </p:txBody>
      </p:sp>
      <p:sp>
        <p:nvSpPr>
          <p:cNvPr id="21" name="Rectangle 20"/>
          <p:cNvSpPr/>
          <p:nvPr/>
        </p:nvSpPr>
        <p:spPr>
          <a:xfrm>
            <a:off x="4024" y="1163651"/>
            <a:ext cx="5930051" cy="81036"/>
          </a:xfrm>
          <a:prstGeom prst="rect">
            <a:avLst/>
          </a:prstGeom>
          <a:solidFill>
            <a:srgbClr val="39A3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atin typeface="Ara Aqeeq Bold" panose="00000500000000000000" pitchFamily="2" charset="-78"/>
              <a:cs typeface="Ara Aqeeq Bold" panose="00000500000000000000" pitchFamily="2" charset="-78"/>
            </a:endParaRPr>
          </a:p>
        </p:txBody>
      </p:sp>
      <p:sp>
        <p:nvSpPr>
          <p:cNvPr id="23" name="Rectangle 8"/>
          <p:cNvSpPr/>
          <p:nvPr/>
        </p:nvSpPr>
        <p:spPr>
          <a:xfrm>
            <a:off x="321414" y="2058064"/>
            <a:ext cx="4664157" cy="553998"/>
          </a:xfrm>
          <a:prstGeom prst="rect">
            <a:avLst/>
          </a:prstGeom>
        </p:spPr>
        <p:txBody>
          <a:bodyPr wrap="square">
            <a:spAutoFit/>
          </a:bodyPr>
          <a:lstStyle/>
          <a:p>
            <a:pPr algn="just" rtl="1">
              <a:tabLst>
                <a:tab pos="723900" algn="l"/>
                <a:tab pos="1447800" algn="l"/>
                <a:tab pos="2171700" algn="l"/>
              </a:tabLst>
            </a:pPr>
            <a:r>
              <a:rPr lang="ar-DZ" sz="1000" dirty="0">
                <a:solidFill>
                  <a:schemeClr val="tx1">
                    <a:lumMod val="50000"/>
                    <a:lumOff val="50000"/>
                  </a:schemeClr>
                </a:solidFill>
                <a:latin typeface="Ara Aqeeq Bold" panose="00000500000000000000" pitchFamily="2" charset="-78"/>
                <a:cs typeface="Ara Aqeeq Bold" panose="00000500000000000000" pitchFamily="2" charset="-78"/>
              </a:rPr>
              <a:t>صف في بضعة سطور مهاراتك الرئيسية للوظيفة وأهدافك المهنية. يمكنك تنسيقها باستخدام الرموز النقطية أو تركها كنص كامل. يمكن أن تكون هذه المساحة بمثابة مقدمة تمهيدية لخطاب التغطية الخاصة بك تكون دقيقة وإبداعية وتعرض إمكاناتك المهنية.</a:t>
            </a:r>
            <a:endParaRPr lang="fr-FR" sz="1000" dirty="0">
              <a:solidFill>
                <a:schemeClr val="tx1">
                  <a:lumMod val="50000"/>
                  <a:lumOff val="50000"/>
                </a:schemeClr>
              </a:solidFill>
              <a:latin typeface="Ara Aqeeq Bold" panose="00000500000000000000" pitchFamily="2" charset="-78"/>
              <a:cs typeface="Ara Aqeeq Bold" panose="00000500000000000000" pitchFamily="2" charset="-78"/>
            </a:endParaRPr>
          </a:p>
        </p:txBody>
      </p:sp>
      <p:sp>
        <p:nvSpPr>
          <p:cNvPr id="24" name="ZoneTexte 23"/>
          <p:cNvSpPr txBox="1"/>
          <p:nvPr/>
        </p:nvSpPr>
        <p:spPr>
          <a:xfrm>
            <a:off x="1211469" y="89770"/>
            <a:ext cx="4219425" cy="707886"/>
          </a:xfrm>
          <a:prstGeom prst="rect">
            <a:avLst/>
          </a:prstGeom>
          <a:noFill/>
        </p:spPr>
        <p:txBody>
          <a:bodyPr wrap="none" rtlCol="0">
            <a:spAutoFit/>
          </a:bodyPr>
          <a:lstStyle/>
          <a:p>
            <a:r>
              <a:rPr lang="ar-DZ" sz="4000" b="1" dirty="0" smtClean="0">
                <a:solidFill>
                  <a:srgbClr val="626262"/>
                </a:solidFill>
                <a:latin typeface="Ara Aqeeq Bold" panose="00000500000000000000" pitchFamily="2" charset="-78"/>
                <a:ea typeface="Antonio" charset="0"/>
                <a:cs typeface="Ara Aqeeq Bold" panose="00000500000000000000" pitchFamily="2" charset="-78"/>
              </a:rPr>
              <a:t>الاسم واللقب الكامل</a:t>
            </a:r>
            <a:endParaRPr lang="fr-FR" sz="4000" b="1" dirty="0">
              <a:solidFill>
                <a:srgbClr val="32939B"/>
              </a:solidFill>
              <a:latin typeface="Ara Aqeeq Bold" panose="00000500000000000000" pitchFamily="2" charset="-78"/>
              <a:ea typeface="Antonio" charset="0"/>
              <a:cs typeface="Ara Aqeeq Bold" panose="00000500000000000000" pitchFamily="2" charset="-78"/>
            </a:endParaRPr>
          </a:p>
        </p:txBody>
      </p:sp>
      <p:sp>
        <p:nvSpPr>
          <p:cNvPr id="25" name="Rectangle 24"/>
          <p:cNvSpPr/>
          <p:nvPr/>
        </p:nvSpPr>
        <p:spPr>
          <a:xfrm>
            <a:off x="1957921" y="702760"/>
            <a:ext cx="3187091" cy="369332"/>
          </a:xfrm>
          <a:prstGeom prst="rect">
            <a:avLst/>
          </a:prstGeom>
        </p:spPr>
        <p:txBody>
          <a:bodyPr wrap="none">
            <a:spAutoFit/>
          </a:bodyPr>
          <a:lstStyle/>
          <a:p>
            <a:r>
              <a:rPr lang="ar-DZ" dirty="0" smtClean="0">
                <a:solidFill>
                  <a:schemeClr val="bg2">
                    <a:lumMod val="75000"/>
                  </a:schemeClr>
                </a:solidFill>
                <a:latin typeface="Ara Aqeeq Bold" panose="00000500000000000000" pitchFamily="2" charset="-78"/>
                <a:ea typeface="Antonio" charset="0"/>
                <a:cs typeface="Ara Aqeeq Bold" panose="00000500000000000000" pitchFamily="2" charset="-78"/>
              </a:rPr>
              <a:t>عنوان المنصب المراد الحصول عليه</a:t>
            </a:r>
            <a:endParaRPr lang="fr-FR" dirty="0">
              <a:solidFill>
                <a:schemeClr val="bg2">
                  <a:lumMod val="75000"/>
                </a:schemeClr>
              </a:solidFill>
              <a:latin typeface="Ara Aqeeq Bold" panose="00000500000000000000" pitchFamily="2" charset="-78"/>
              <a:ea typeface="Antonio" charset="0"/>
              <a:cs typeface="Ara Aqeeq Bold" panose="00000500000000000000" pitchFamily="2" charset="-78"/>
            </a:endParaRPr>
          </a:p>
        </p:txBody>
      </p:sp>
      <p:sp>
        <p:nvSpPr>
          <p:cNvPr id="26" name="Rectangle 25"/>
          <p:cNvSpPr/>
          <p:nvPr/>
        </p:nvSpPr>
        <p:spPr>
          <a:xfrm>
            <a:off x="4134056" y="1583147"/>
            <a:ext cx="851515" cy="369332"/>
          </a:xfrm>
          <a:prstGeom prst="rect">
            <a:avLst/>
          </a:prstGeom>
        </p:spPr>
        <p:txBody>
          <a:bodyPr wrap="none">
            <a:spAutoFit/>
          </a:bodyPr>
          <a:lstStyle/>
          <a:p>
            <a:pPr algn="r" rtl="1"/>
            <a:r>
              <a:rPr lang="ar-DZ" dirty="0" smtClean="0">
                <a:solidFill>
                  <a:srgbClr val="32939B"/>
                </a:solidFill>
                <a:latin typeface="Ara Aqeeq Bold" panose="00000500000000000000" pitchFamily="2" charset="-78"/>
                <a:ea typeface="Antonio" charset="0"/>
                <a:cs typeface="Ara Aqeeq Bold" panose="00000500000000000000" pitchFamily="2" charset="-78"/>
              </a:rPr>
              <a:t>أهدافي</a:t>
            </a:r>
            <a:endParaRPr lang="fr-FR" dirty="0">
              <a:solidFill>
                <a:srgbClr val="32939B"/>
              </a:solidFill>
              <a:latin typeface="Ara Aqeeq Bold" panose="00000500000000000000" pitchFamily="2" charset="-78"/>
              <a:cs typeface="Ara Aqeeq Bold" panose="00000500000000000000" pitchFamily="2" charset="-78"/>
            </a:endParaRPr>
          </a:p>
        </p:txBody>
      </p:sp>
      <p:graphicFrame>
        <p:nvGraphicFramePr>
          <p:cNvPr id="27" name="Tableau 26"/>
          <p:cNvGraphicFramePr>
            <a:graphicFrameLocks noGrp="1"/>
          </p:cNvGraphicFramePr>
          <p:nvPr>
            <p:extLst>
              <p:ext uri="{D42A27DB-BD31-4B8C-83A1-F6EECF244321}">
                <p14:modId xmlns:p14="http://schemas.microsoft.com/office/powerpoint/2010/main" xmlns="" val="622103288"/>
              </p:ext>
            </p:extLst>
          </p:nvPr>
        </p:nvGraphicFramePr>
        <p:xfrm>
          <a:off x="1642316" y="3542103"/>
          <a:ext cx="3310100" cy="3322320"/>
        </p:xfrm>
        <a:graphic>
          <a:graphicData uri="http://schemas.openxmlformats.org/drawingml/2006/table">
            <a:tbl>
              <a:tblPr firstRow="1" bandRow="1">
                <a:tableStyleId>{2D5ABB26-0587-4C30-8999-92F81FD0307C}</a:tableStyleId>
              </a:tblPr>
              <a:tblGrid>
                <a:gridCol w="3310100"/>
              </a:tblGrid>
              <a:tr h="783873">
                <a:tc>
                  <a:txBody>
                    <a:bodyPr/>
                    <a:lstStyle/>
                    <a:p>
                      <a:pPr algn="r" rtl="1"/>
                      <a:r>
                        <a:rPr lang="ar-DZ" sz="1000" b="1" kern="1200" dirty="0" smtClean="0">
                          <a:solidFill>
                            <a:schemeClr val="tx1">
                              <a:lumMod val="50000"/>
                              <a:lumOff val="50000"/>
                            </a:schemeClr>
                          </a:solidFill>
                          <a:effectLst/>
                          <a:latin typeface="Ara Aqeeq Bold" panose="00000500000000000000" pitchFamily="2" charset="-78"/>
                          <a:ea typeface="Antonio" charset="0"/>
                          <a:cs typeface="Ara Aqeeq Bold" panose="00000500000000000000" pitchFamily="2" charset="-78"/>
                        </a:rPr>
                        <a:t>اسم الشركة</a:t>
                      </a:r>
                      <a:endParaRPr lang="en-GB" sz="1000" b="1" kern="1200" dirty="0" smtClean="0">
                        <a:solidFill>
                          <a:schemeClr val="tx1">
                            <a:lumMod val="50000"/>
                            <a:lumOff val="50000"/>
                          </a:schemeClr>
                        </a:solidFill>
                        <a:effectLst/>
                        <a:latin typeface="Ara Aqeeq Bold" panose="00000500000000000000" pitchFamily="2" charset="-78"/>
                        <a:ea typeface="Antonio" charset="0"/>
                        <a:cs typeface="Ara Aqeeq Bold" panose="00000500000000000000" pitchFamily="2" charset="-78"/>
                      </a:endParaRPr>
                    </a:p>
                    <a:p>
                      <a:pPr algn="r" rtl="1"/>
                      <a:endParaRPr lang="en-US" sz="1000" b="1" kern="1200" dirty="0" smtClean="0">
                        <a:solidFill>
                          <a:schemeClr val="tx1">
                            <a:lumMod val="50000"/>
                            <a:lumOff val="50000"/>
                          </a:schemeClr>
                        </a:solidFill>
                        <a:effectLst/>
                        <a:latin typeface="Ara Aqeeq Bold" panose="00000500000000000000" pitchFamily="2" charset="-78"/>
                        <a:ea typeface="Antonio" charset="0"/>
                        <a:cs typeface="Ara Aqeeq Bold" panose="00000500000000000000" pitchFamily="2" charset="-78"/>
                      </a:endParaRPr>
                    </a:p>
                    <a:p>
                      <a:pPr algn="r" rtl="1"/>
                      <a:r>
                        <a:rPr lang="ar-DZ" sz="1000" kern="1200" dirty="0" smtClean="0">
                          <a:solidFill>
                            <a:schemeClr val="tx1"/>
                          </a:solidFill>
                          <a:effectLst/>
                          <a:latin typeface="Ara Aqeeq Bold" panose="00000500000000000000" pitchFamily="2" charset="-78"/>
                          <a:ea typeface="+mn-ea"/>
                          <a:cs typeface="Ara Aqeeq Bold" panose="00000500000000000000" pitchFamily="2" charset="-78"/>
                        </a:rPr>
                        <a:t>عنوان الوظيفة</a:t>
                      </a:r>
                      <a:endParaRPr lang="fr-FR" sz="1000" kern="1200" dirty="0" smtClean="0">
                        <a:solidFill>
                          <a:schemeClr val="tx1"/>
                        </a:solidFill>
                        <a:effectLst/>
                        <a:latin typeface="Ara Aqeeq Bold" panose="00000500000000000000" pitchFamily="2" charset="-78"/>
                        <a:ea typeface="+mn-ea"/>
                        <a:cs typeface="Ara Aqeeq Bold" panose="00000500000000000000" pitchFamily="2" charset="-78"/>
                      </a:endParaRPr>
                    </a:p>
                    <a:p>
                      <a:pPr algn="r" defTabSz="685800" rtl="1">
                        <a:defRPr/>
                      </a:pPr>
                      <a:r>
                        <a:rPr lang="ar-DZ" sz="1000" dirty="0" smtClean="0">
                          <a:solidFill>
                            <a:schemeClr val="tx1">
                              <a:lumMod val="50000"/>
                              <a:lumOff val="50000"/>
                            </a:schemeClr>
                          </a:solidFill>
                          <a:latin typeface="Ara Aqeeq Bold" panose="00000500000000000000" pitchFamily="2" charset="-78"/>
                          <a:cs typeface="Ara Aqeeq Bold" panose="00000500000000000000" pitchFamily="2" charset="-78"/>
                        </a:rPr>
                        <a:t>صف هنا الوظائف التي شغلتها. قم أيضًا بوصف مهامك ، وعدد الأشخاص الذين أشرفت عليهم ، وإذا كنت تستطيع ، حاول تسجيل النتائج التي حصلت عليها ، فلا تتردد في تحديد حجمها.</a:t>
                      </a:r>
                      <a:endParaRPr lang="en-GB" sz="1000" dirty="0" smtClean="0">
                        <a:solidFill>
                          <a:schemeClr val="tx1">
                            <a:lumMod val="50000"/>
                            <a:lumOff val="50000"/>
                          </a:schemeClr>
                        </a:solidFill>
                        <a:latin typeface="Ara Aqeeq Bold" panose="00000500000000000000" pitchFamily="2" charset="-78"/>
                        <a:cs typeface="Ara Aqeeq Bold" panose="00000500000000000000" pitchFamily="2" charset="-78"/>
                      </a:endParaRPr>
                    </a:p>
                    <a:p>
                      <a:pPr algn="r" defTabSz="685800" rtl="1">
                        <a:defRPr/>
                      </a:pPr>
                      <a:endParaRPr lang="fr-FR" sz="1000" dirty="0" smtClean="0">
                        <a:solidFill>
                          <a:schemeClr val="tx1"/>
                        </a:solidFill>
                        <a:effectLst/>
                        <a:latin typeface="Ara Aqeeq Bold" panose="00000500000000000000" pitchFamily="2" charset="-78"/>
                        <a:cs typeface="Ara Aqeeq Bold" panose="00000500000000000000" pitchFamily="2" charset="-78"/>
                      </a:endParaRPr>
                    </a:p>
                    <a:p>
                      <a:pPr algn="r" defTabSz="685800" rtl="1">
                        <a:defRPr/>
                      </a:pPr>
                      <a:endParaRPr lang="fr-FR" sz="1000" dirty="0" smtClean="0">
                        <a:solidFill>
                          <a:schemeClr val="tx1"/>
                        </a:solidFill>
                        <a:effectLst/>
                        <a:latin typeface="Ara Aqeeq Bold" panose="00000500000000000000" pitchFamily="2" charset="-78"/>
                        <a:cs typeface="Ara Aqeeq Bold" panose="00000500000000000000" pitchFamily="2" charset="-78"/>
                      </a:endParaRPr>
                    </a:p>
                  </a:txBody>
                  <a:tcPr>
                    <a:lnL>
                      <a:noFill/>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noFill/>
                  </a:tcPr>
                </a:tc>
              </a:tr>
              <a:tr h="370840">
                <a:tc>
                  <a:txBody>
                    <a:bodyPr/>
                    <a:lstStyle/>
                    <a:p>
                      <a:pPr algn="r" rtl="1"/>
                      <a:r>
                        <a:rPr lang="ar-DZ" sz="1000" b="1" kern="1200" dirty="0" smtClean="0">
                          <a:solidFill>
                            <a:schemeClr val="tx1">
                              <a:lumMod val="50000"/>
                              <a:lumOff val="50000"/>
                            </a:schemeClr>
                          </a:solidFill>
                          <a:effectLst/>
                          <a:latin typeface="Ara Aqeeq Bold" panose="00000500000000000000" pitchFamily="2" charset="-78"/>
                          <a:ea typeface="Antonio" charset="0"/>
                          <a:cs typeface="Ara Aqeeq Bold" panose="00000500000000000000" pitchFamily="2" charset="-78"/>
                        </a:rPr>
                        <a:t>اسم الشركة</a:t>
                      </a:r>
                      <a:endParaRPr lang="en-GB" sz="1000" b="1" kern="1200" dirty="0" smtClean="0">
                        <a:solidFill>
                          <a:schemeClr val="tx1">
                            <a:lumMod val="50000"/>
                            <a:lumOff val="50000"/>
                          </a:schemeClr>
                        </a:solidFill>
                        <a:effectLst/>
                        <a:latin typeface="Ara Aqeeq Bold" panose="00000500000000000000" pitchFamily="2" charset="-78"/>
                        <a:ea typeface="Antonio" charset="0"/>
                        <a:cs typeface="Ara Aqeeq Bold" panose="00000500000000000000" pitchFamily="2" charset="-78"/>
                      </a:endParaRPr>
                    </a:p>
                    <a:p>
                      <a:pPr algn="r" rtl="1"/>
                      <a:endParaRPr lang="en-US" sz="1000" b="1" kern="1200" dirty="0" smtClean="0">
                        <a:solidFill>
                          <a:schemeClr val="tx1">
                            <a:lumMod val="50000"/>
                            <a:lumOff val="50000"/>
                          </a:schemeClr>
                        </a:solidFill>
                        <a:effectLst/>
                        <a:latin typeface="Ara Aqeeq Bold" panose="00000500000000000000" pitchFamily="2" charset="-78"/>
                        <a:ea typeface="Antonio" charset="0"/>
                        <a:cs typeface="Ara Aqeeq Bold" panose="00000500000000000000" pitchFamily="2" charset="-78"/>
                      </a:endParaRPr>
                    </a:p>
                    <a:p>
                      <a:pPr algn="r" rtl="1"/>
                      <a:r>
                        <a:rPr lang="ar-DZ" sz="1000" kern="1200" dirty="0" smtClean="0">
                          <a:solidFill>
                            <a:schemeClr val="tx1"/>
                          </a:solidFill>
                          <a:effectLst/>
                          <a:latin typeface="Ara Aqeeq Bold" panose="00000500000000000000" pitchFamily="2" charset="-78"/>
                          <a:ea typeface="+mn-ea"/>
                          <a:cs typeface="Ara Aqeeq Bold" panose="00000500000000000000" pitchFamily="2" charset="-78"/>
                        </a:rPr>
                        <a:t>عنوان الوظيفة</a:t>
                      </a:r>
                      <a:endParaRPr lang="fr-FR" sz="1000" kern="1200" dirty="0" smtClean="0">
                        <a:solidFill>
                          <a:schemeClr val="tx1"/>
                        </a:solidFill>
                        <a:effectLst/>
                        <a:latin typeface="Ara Aqeeq Bold" panose="00000500000000000000" pitchFamily="2" charset="-78"/>
                        <a:ea typeface="+mn-ea"/>
                        <a:cs typeface="Ara Aqeeq Bold" panose="00000500000000000000" pitchFamily="2" charset="-78"/>
                      </a:endParaRPr>
                    </a:p>
                    <a:p>
                      <a:pPr algn="r" defTabSz="685800" rtl="1">
                        <a:defRPr/>
                      </a:pPr>
                      <a:r>
                        <a:rPr lang="ar-DZ" sz="1000" dirty="0" smtClean="0">
                          <a:solidFill>
                            <a:schemeClr val="tx1">
                              <a:lumMod val="50000"/>
                              <a:lumOff val="50000"/>
                            </a:schemeClr>
                          </a:solidFill>
                          <a:latin typeface="Ara Aqeeq Bold" panose="00000500000000000000" pitchFamily="2" charset="-78"/>
                          <a:cs typeface="Ara Aqeeq Bold" panose="00000500000000000000" pitchFamily="2" charset="-78"/>
                        </a:rPr>
                        <a:t>صف هنا الوظائف التي شغلتها. قم أيضًا بوصف مهامك ، وعدد الأشخاص الذين أشرفت عليهم ، وإذا كنت تستطيع ، حاول تسجيل النتائج التي حصلت عليها ، فلا تتردد في تحديد حجمها.</a:t>
                      </a:r>
                      <a:endParaRPr lang="fr-FR" sz="1000" dirty="0" smtClean="0">
                        <a:solidFill>
                          <a:schemeClr val="tx1"/>
                        </a:solidFill>
                        <a:effectLst/>
                        <a:latin typeface="Ara Aqeeq Bold" panose="00000500000000000000" pitchFamily="2" charset="-78"/>
                        <a:cs typeface="Ara Aqeeq Bold" panose="00000500000000000000" pitchFamily="2" charset="-78"/>
                      </a:endParaRPr>
                    </a:p>
                    <a:p>
                      <a:pPr algn="r" rtl="1"/>
                      <a:endParaRPr lang="fr-FR" sz="1000" dirty="0" smtClean="0">
                        <a:solidFill>
                          <a:schemeClr val="tx1"/>
                        </a:solidFill>
                        <a:effectLst/>
                        <a:latin typeface="Ara Aqeeq Bold" panose="00000500000000000000" pitchFamily="2" charset="-78"/>
                        <a:cs typeface="Ara Aqeeq Bold" panose="00000500000000000000" pitchFamily="2" charset="-78"/>
                      </a:endParaRPr>
                    </a:p>
                    <a:p>
                      <a:pPr algn="r" rtl="1"/>
                      <a:endParaRPr lang="fr-FR" sz="1000" dirty="0" smtClean="0">
                        <a:solidFill>
                          <a:schemeClr val="tx1"/>
                        </a:solidFill>
                        <a:effectLst/>
                        <a:latin typeface="Ara Aqeeq Bold" panose="00000500000000000000" pitchFamily="2" charset="-78"/>
                        <a:cs typeface="Ara Aqeeq Bold" panose="00000500000000000000" pitchFamily="2" charset="-78"/>
                      </a:endParaRPr>
                    </a:p>
                  </a:txBody>
                  <a:tcPr>
                    <a:lnL>
                      <a:noFill/>
                    </a:lnL>
                    <a:lnR>
                      <a:noFill/>
                    </a:lnR>
                    <a:lnT>
                      <a:noFill/>
                    </a:lnT>
                    <a:lnB>
                      <a:noFill/>
                    </a:lnB>
                    <a:lnTlToBr w="12700" cmpd="sng">
                      <a:noFill/>
                      <a:prstDash val="solid"/>
                    </a:lnTlToBr>
                    <a:lnBlToTr w="12700" cmpd="sng">
                      <a:noFill/>
                      <a:prstDash val="solid"/>
                    </a:lnBlToTr>
                    <a:noFill/>
                  </a:tcPr>
                </a:tc>
              </a:tr>
              <a:tr h="370840">
                <a:tc>
                  <a:txBody>
                    <a:bodyPr/>
                    <a:lstStyle/>
                    <a:p>
                      <a:pPr algn="r" rtl="1"/>
                      <a:r>
                        <a:rPr lang="ar-DZ" sz="1000" b="1" kern="1200" dirty="0" smtClean="0">
                          <a:solidFill>
                            <a:schemeClr val="tx1">
                              <a:lumMod val="50000"/>
                              <a:lumOff val="50000"/>
                            </a:schemeClr>
                          </a:solidFill>
                          <a:effectLst/>
                          <a:latin typeface="Ara Aqeeq Bold" panose="00000500000000000000" pitchFamily="2" charset="-78"/>
                          <a:ea typeface="Antonio" charset="0"/>
                          <a:cs typeface="Ara Aqeeq Bold" panose="00000500000000000000" pitchFamily="2" charset="-78"/>
                        </a:rPr>
                        <a:t>اسم الشركة</a:t>
                      </a:r>
                      <a:endParaRPr lang="en-GB" sz="1000" b="1" kern="1200" dirty="0" smtClean="0">
                        <a:solidFill>
                          <a:schemeClr val="tx1">
                            <a:lumMod val="50000"/>
                            <a:lumOff val="50000"/>
                          </a:schemeClr>
                        </a:solidFill>
                        <a:effectLst/>
                        <a:latin typeface="Ara Aqeeq Bold" panose="00000500000000000000" pitchFamily="2" charset="-78"/>
                        <a:ea typeface="Antonio" charset="0"/>
                        <a:cs typeface="Ara Aqeeq Bold" panose="00000500000000000000" pitchFamily="2" charset="-78"/>
                      </a:endParaRPr>
                    </a:p>
                    <a:p>
                      <a:pPr algn="r" rtl="1"/>
                      <a:endParaRPr lang="en-US" sz="1000" b="1" kern="1200" dirty="0" smtClean="0">
                        <a:solidFill>
                          <a:schemeClr val="tx1">
                            <a:lumMod val="50000"/>
                            <a:lumOff val="50000"/>
                          </a:schemeClr>
                        </a:solidFill>
                        <a:effectLst/>
                        <a:latin typeface="Ara Aqeeq Bold" panose="00000500000000000000" pitchFamily="2" charset="-78"/>
                        <a:ea typeface="Antonio" charset="0"/>
                        <a:cs typeface="Ara Aqeeq Bold" panose="00000500000000000000" pitchFamily="2" charset="-78"/>
                      </a:endParaRPr>
                    </a:p>
                    <a:p>
                      <a:pPr algn="r" rtl="1"/>
                      <a:r>
                        <a:rPr lang="ar-DZ" sz="1000" kern="1200" dirty="0" smtClean="0">
                          <a:solidFill>
                            <a:schemeClr val="tx1"/>
                          </a:solidFill>
                          <a:effectLst/>
                          <a:latin typeface="Ara Aqeeq Bold" panose="00000500000000000000" pitchFamily="2" charset="-78"/>
                          <a:ea typeface="+mn-ea"/>
                          <a:cs typeface="Ara Aqeeq Bold" panose="00000500000000000000" pitchFamily="2" charset="-78"/>
                        </a:rPr>
                        <a:t>عنوان الوظيفة</a:t>
                      </a:r>
                      <a:endParaRPr lang="fr-FR" sz="1000" kern="1200" dirty="0" smtClean="0">
                        <a:solidFill>
                          <a:schemeClr val="tx1"/>
                        </a:solidFill>
                        <a:effectLst/>
                        <a:latin typeface="Ara Aqeeq Bold" panose="00000500000000000000" pitchFamily="2" charset="-78"/>
                        <a:ea typeface="+mn-ea"/>
                        <a:cs typeface="Ara Aqeeq Bold" panose="00000500000000000000" pitchFamily="2" charset="-78"/>
                      </a:endParaRPr>
                    </a:p>
                    <a:p>
                      <a:pPr algn="r" defTabSz="685800" rtl="1">
                        <a:defRPr/>
                      </a:pPr>
                      <a:r>
                        <a:rPr lang="ar-DZ" sz="1000" dirty="0" smtClean="0">
                          <a:solidFill>
                            <a:schemeClr val="tx1">
                              <a:lumMod val="50000"/>
                              <a:lumOff val="50000"/>
                            </a:schemeClr>
                          </a:solidFill>
                          <a:latin typeface="Ara Aqeeq Bold" panose="00000500000000000000" pitchFamily="2" charset="-78"/>
                          <a:cs typeface="Ara Aqeeq Bold" panose="00000500000000000000" pitchFamily="2" charset="-78"/>
                        </a:rPr>
                        <a:t>صف هنا الوظائف التي شغلتها. قم أيضًا بوصف مهامك ، وعدد الأشخاص الذين أشرفت عليهم ، وإذا كنت تستطيع ، حاول تسجيل النتائج التي حصلت عليها ، فلا تتردد في تحديد حجمها.</a:t>
                      </a:r>
                      <a:endParaRPr lang="fr-FR" sz="1000" dirty="0" smtClean="0">
                        <a:solidFill>
                          <a:schemeClr val="tx1"/>
                        </a:solidFill>
                        <a:effectLst/>
                        <a:latin typeface="Ara Aqeeq Bold" panose="00000500000000000000" pitchFamily="2" charset="-78"/>
                        <a:cs typeface="Ara Aqeeq Bold" panose="00000500000000000000" pitchFamily="2" charset="-78"/>
                      </a:endParaRPr>
                    </a:p>
                    <a:p>
                      <a:pPr algn="r" rtl="1"/>
                      <a:endParaRPr lang="fr-FR" sz="1000" dirty="0" smtClean="0">
                        <a:solidFill>
                          <a:schemeClr val="tx1"/>
                        </a:solidFill>
                        <a:effectLst/>
                        <a:latin typeface="Ara Aqeeq Bold" panose="00000500000000000000" pitchFamily="2" charset="-78"/>
                        <a:cs typeface="Ara Aqeeq Bold" panose="00000500000000000000" pitchFamily="2" charset="-78"/>
                      </a:endParaRPr>
                    </a:p>
                  </a:txBody>
                  <a:tcPr>
                    <a:lnL>
                      <a:noFill/>
                    </a:lnL>
                    <a:lnR>
                      <a:noFill/>
                    </a:lnR>
                    <a:lnT>
                      <a:noFill/>
                    </a:lnT>
                    <a:lnB>
                      <a:noFill/>
                    </a:lnB>
                    <a:lnTlToBr w="12700" cmpd="sng">
                      <a:noFill/>
                      <a:prstDash val="solid"/>
                    </a:lnTlToBr>
                    <a:lnBlToTr w="12700" cmpd="sng">
                      <a:noFill/>
                      <a:prstDash val="solid"/>
                    </a:lnBlToTr>
                    <a:noFill/>
                  </a:tcPr>
                </a:tc>
              </a:tr>
            </a:tbl>
          </a:graphicData>
        </a:graphic>
      </p:graphicFrame>
      <p:graphicFrame>
        <p:nvGraphicFramePr>
          <p:cNvPr id="29" name="Tableau 28"/>
          <p:cNvGraphicFramePr>
            <a:graphicFrameLocks noGrp="1"/>
          </p:cNvGraphicFramePr>
          <p:nvPr>
            <p:extLst>
              <p:ext uri="{D42A27DB-BD31-4B8C-83A1-F6EECF244321}">
                <p14:modId xmlns:p14="http://schemas.microsoft.com/office/powerpoint/2010/main" xmlns="" val="4165899044"/>
              </p:ext>
            </p:extLst>
          </p:nvPr>
        </p:nvGraphicFramePr>
        <p:xfrm>
          <a:off x="1713781" y="7892883"/>
          <a:ext cx="3243534" cy="2103120"/>
        </p:xfrm>
        <a:graphic>
          <a:graphicData uri="http://schemas.openxmlformats.org/drawingml/2006/table">
            <a:tbl>
              <a:tblPr firstRow="1" bandRow="1">
                <a:tableStyleId>{2D5ABB26-0587-4C30-8999-92F81FD0307C}</a:tableStyleId>
              </a:tblPr>
              <a:tblGrid>
                <a:gridCol w="3243534"/>
              </a:tblGrid>
              <a:tr h="370840">
                <a:tc>
                  <a:txBody>
                    <a:bodyPr/>
                    <a:lstStyle/>
                    <a:p>
                      <a:pPr algn="r" rtl="1"/>
                      <a:r>
                        <a:rPr lang="ar-DZ" sz="1000" b="1" kern="1200" dirty="0" smtClean="0">
                          <a:solidFill>
                            <a:schemeClr val="tx1"/>
                          </a:solidFill>
                          <a:effectLst/>
                          <a:latin typeface="Ara Aqeeq Bold" panose="00000500000000000000" pitchFamily="2" charset="-78"/>
                          <a:ea typeface="Antonio" charset="0"/>
                          <a:cs typeface="Ara Aqeeq Bold" panose="00000500000000000000" pitchFamily="2" charset="-78"/>
                        </a:rPr>
                        <a:t>اسم الدورة</a:t>
                      </a:r>
                      <a:endParaRPr lang="en-GB" sz="1000" b="1" kern="1200" dirty="0" smtClean="0">
                        <a:solidFill>
                          <a:schemeClr val="tx1"/>
                        </a:solidFill>
                        <a:effectLst/>
                        <a:latin typeface="Ara Aqeeq Bold" panose="00000500000000000000" pitchFamily="2" charset="-78"/>
                        <a:ea typeface="Antonio" charset="0"/>
                        <a:cs typeface="Ara Aqeeq Bold" panose="00000500000000000000" pitchFamily="2" charset="-78"/>
                      </a:endParaRPr>
                    </a:p>
                    <a:p>
                      <a:pPr algn="r" rtl="1"/>
                      <a:r>
                        <a:rPr lang="ar-DZ" sz="1000" kern="1200" dirty="0" smtClean="0">
                          <a:solidFill>
                            <a:schemeClr val="tx1"/>
                          </a:solidFill>
                          <a:effectLst/>
                          <a:latin typeface="Ara Aqeeq Bold" panose="00000500000000000000" pitchFamily="2" charset="-78"/>
                          <a:ea typeface="+mn-ea"/>
                          <a:cs typeface="Ara Aqeeq Bold" panose="00000500000000000000" pitchFamily="2" charset="-78"/>
                        </a:rPr>
                        <a:t>اسم الدرجة</a:t>
                      </a:r>
                      <a:endParaRPr lang="en-GB" sz="1000" kern="1200" dirty="0" smtClean="0">
                        <a:solidFill>
                          <a:schemeClr val="tx1"/>
                        </a:solidFill>
                        <a:effectLst/>
                        <a:latin typeface="Ara Aqeeq Bold" panose="00000500000000000000" pitchFamily="2" charset="-78"/>
                        <a:ea typeface="+mn-ea"/>
                        <a:cs typeface="Ara Aqeeq Bold" panose="00000500000000000000" pitchFamily="2" charset="-78"/>
                      </a:endParaRPr>
                    </a:p>
                    <a:p>
                      <a:pPr algn="r" rtl="1"/>
                      <a:r>
                        <a:rPr lang="ar-DZ" sz="1000" kern="1200" dirty="0" smtClean="0">
                          <a:solidFill>
                            <a:schemeClr val="tx1">
                              <a:lumMod val="50000"/>
                              <a:lumOff val="50000"/>
                            </a:schemeClr>
                          </a:solidFill>
                          <a:effectLst/>
                          <a:latin typeface="Ara Aqeeq Bold" panose="00000500000000000000" pitchFamily="2" charset="-78"/>
                          <a:ea typeface="+mn-ea"/>
                          <a:cs typeface="Ara Aqeeq Bold" panose="00000500000000000000" pitchFamily="2" charset="-78"/>
                        </a:rPr>
                        <a:t>صف تخصصات هذا التدريب: الديبلومات وخيارات التدريب ، إلخ ...</a:t>
                      </a:r>
                    </a:p>
                    <a:p>
                      <a:pPr algn="r" rtl="1"/>
                      <a:endParaRPr lang="fr-FR" sz="1000" dirty="0" smtClean="0">
                        <a:solidFill>
                          <a:schemeClr val="tx1"/>
                        </a:solidFill>
                        <a:effectLst/>
                        <a:latin typeface="Ara Aqeeq Bold" panose="00000500000000000000" pitchFamily="2" charset="-78"/>
                        <a:cs typeface="Ara Aqeeq Bold" panose="00000500000000000000" pitchFamily="2" charset="-78"/>
                      </a:endParaRPr>
                    </a:p>
                  </a:txBody>
                  <a:tcPr>
                    <a:lnL>
                      <a:noFill/>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noFill/>
                  </a:tcPr>
                </a:tc>
              </a:tr>
              <a:tr h="370840">
                <a:tc>
                  <a:txBody>
                    <a:bodyPr/>
                    <a:lstStyle/>
                    <a:p>
                      <a:pPr algn="r" rtl="1"/>
                      <a:r>
                        <a:rPr lang="ar-DZ" sz="1000" b="1" kern="1200" dirty="0" smtClean="0">
                          <a:solidFill>
                            <a:schemeClr val="tx1"/>
                          </a:solidFill>
                          <a:effectLst/>
                          <a:latin typeface="Ara Aqeeq Bold" panose="00000500000000000000" pitchFamily="2" charset="-78"/>
                          <a:ea typeface="Antonio" charset="0"/>
                          <a:cs typeface="Ara Aqeeq Bold" panose="00000500000000000000" pitchFamily="2" charset="-78"/>
                        </a:rPr>
                        <a:t>اسم الدورة</a:t>
                      </a:r>
                      <a:endParaRPr lang="en-GB" sz="1000" b="1" kern="1200" dirty="0" smtClean="0">
                        <a:solidFill>
                          <a:schemeClr val="tx1"/>
                        </a:solidFill>
                        <a:effectLst/>
                        <a:latin typeface="Ara Aqeeq Bold" panose="00000500000000000000" pitchFamily="2" charset="-78"/>
                        <a:ea typeface="Antonio" charset="0"/>
                        <a:cs typeface="Ara Aqeeq Bold" panose="00000500000000000000" pitchFamily="2" charset="-78"/>
                      </a:endParaRPr>
                    </a:p>
                    <a:p>
                      <a:pPr algn="r" rtl="1"/>
                      <a:r>
                        <a:rPr lang="ar-DZ" sz="1000" kern="1200" dirty="0" smtClean="0">
                          <a:solidFill>
                            <a:schemeClr val="tx1"/>
                          </a:solidFill>
                          <a:effectLst/>
                          <a:latin typeface="Ara Aqeeq Bold" panose="00000500000000000000" pitchFamily="2" charset="-78"/>
                          <a:ea typeface="+mn-ea"/>
                          <a:cs typeface="Ara Aqeeq Bold" panose="00000500000000000000" pitchFamily="2" charset="-78"/>
                        </a:rPr>
                        <a:t>اسم الدرجة</a:t>
                      </a:r>
                      <a:endParaRPr lang="en-GB" sz="1000" kern="1200" dirty="0" smtClean="0">
                        <a:solidFill>
                          <a:schemeClr val="tx1"/>
                        </a:solidFill>
                        <a:effectLst/>
                        <a:latin typeface="Ara Aqeeq Bold" panose="00000500000000000000" pitchFamily="2" charset="-78"/>
                        <a:ea typeface="+mn-ea"/>
                        <a:cs typeface="Ara Aqeeq Bold" panose="00000500000000000000" pitchFamily="2" charset="-78"/>
                      </a:endParaRPr>
                    </a:p>
                    <a:p>
                      <a:pPr algn="r" rtl="1"/>
                      <a:r>
                        <a:rPr lang="ar-DZ" sz="1000" kern="1200" dirty="0" smtClean="0">
                          <a:solidFill>
                            <a:schemeClr val="tx1">
                              <a:lumMod val="50000"/>
                              <a:lumOff val="50000"/>
                            </a:schemeClr>
                          </a:solidFill>
                          <a:effectLst/>
                          <a:latin typeface="Ara Aqeeq Bold" panose="00000500000000000000" pitchFamily="2" charset="-78"/>
                          <a:ea typeface="+mn-ea"/>
                          <a:cs typeface="Ara Aqeeq Bold" panose="00000500000000000000" pitchFamily="2" charset="-78"/>
                        </a:rPr>
                        <a:t>صف تخصصات هذا التدريب: الديبلومات وخيارات التدريب ، إلخ ...</a:t>
                      </a:r>
                    </a:p>
                    <a:p>
                      <a:pPr algn="r" rtl="1"/>
                      <a:endParaRPr lang="fr-FR" sz="1000" dirty="0" smtClean="0">
                        <a:solidFill>
                          <a:schemeClr val="tx1"/>
                        </a:solidFill>
                        <a:effectLst/>
                        <a:latin typeface="Ara Aqeeq Bold" panose="00000500000000000000" pitchFamily="2" charset="-78"/>
                        <a:cs typeface="Ara Aqeeq Bold" panose="00000500000000000000" pitchFamily="2" charset="-78"/>
                      </a:endParaRPr>
                    </a:p>
                  </a:txBody>
                  <a:tcPr>
                    <a:lnL>
                      <a:noFill/>
                    </a:lnL>
                    <a:lnR>
                      <a:noFill/>
                    </a:lnR>
                    <a:lnT>
                      <a:noFill/>
                    </a:lnT>
                    <a:lnB>
                      <a:noFill/>
                    </a:lnB>
                    <a:lnTlToBr w="12700" cmpd="sng">
                      <a:noFill/>
                      <a:prstDash val="solid"/>
                    </a:lnTlToBr>
                    <a:lnBlToTr w="12700" cmpd="sng">
                      <a:noFill/>
                      <a:prstDash val="solid"/>
                    </a:lnBlToTr>
                    <a:noFill/>
                  </a:tcPr>
                </a:tc>
              </a:tr>
              <a:tr h="370840">
                <a:tc>
                  <a:txBody>
                    <a:bodyPr/>
                    <a:lstStyle/>
                    <a:p>
                      <a:pPr algn="r" rtl="1"/>
                      <a:r>
                        <a:rPr lang="ar-DZ" sz="1000" b="1" kern="1200" dirty="0" smtClean="0">
                          <a:solidFill>
                            <a:schemeClr val="tx1"/>
                          </a:solidFill>
                          <a:effectLst/>
                          <a:latin typeface="Ara Aqeeq Bold" panose="00000500000000000000" pitchFamily="2" charset="-78"/>
                          <a:ea typeface="Antonio" charset="0"/>
                          <a:cs typeface="Ara Aqeeq Bold" panose="00000500000000000000" pitchFamily="2" charset="-78"/>
                        </a:rPr>
                        <a:t>اسم الدورة</a:t>
                      </a:r>
                      <a:endParaRPr lang="en-GB" sz="1000" b="1" kern="1200" dirty="0" smtClean="0">
                        <a:solidFill>
                          <a:schemeClr val="tx1"/>
                        </a:solidFill>
                        <a:effectLst/>
                        <a:latin typeface="Ara Aqeeq Bold" panose="00000500000000000000" pitchFamily="2" charset="-78"/>
                        <a:ea typeface="Antonio" charset="0"/>
                        <a:cs typeface="Ara Aqeeq Bold" panose="00000500000000000000" pitchFamily="2" charset="-78"/>
                      </a:endParaRPr>
                    </a:p>
                    <a:p>
                      <a:pPr algn="r" rtl="1"/>
                      <a:r>
                        <a:rPr lang="ar-DZ" sz="1000" kern="1200" dirty="0" smtClean="0">
                          <a:solidFill>
                            <a:schemeClr val="tx1"/>
                          </a:solidFill>
                          <a:effectLst/>
                          <a:latin typeface="Ara Aqeeq Bold" panose="00000500000000000000" pitchFamily="2" charset="-78"/>
                          <a:ea typeface="+mn-ea"/>
                          <a:cs typeface="Ara Aqeeq Bold" panose="00000500000000000000" pitchFamily="2" charset="-78"/>
                        </a:rPr>
                        <a:t>اسم الدرجة</a:t>
                      </a:r>
                      <a:endParaRPr lang="en-GB" sz="1000" kern="1200" dirty="0" smtClean="0">
                        <a:solidFill>
                          <a:schemeClr val="tx1"/>
                        </a:solidFill>
                        <a:effectLst/>
                        <a:latin typeface="Ara Aqeeq Bold" panose="00000500000000000000" pitchFamily="2" charset="-78"/>
                        <a:ea typeface="+mn-ea"/>
                        <a:cs typeface="Ara Aqeeq Bold" panose="00000500000000000000" pitchFamily="2" charset="-78"/>
                      </a:endParaRPr>
                    </a:p>
                    <a:p>
                      <a:pPr algn="r" rtl="1"/>
                      <a:r>
                        <a:rPr lang="ar-DZ" sz="1000" kern="1200" dirty="0" smtClean="0">
                          <a:solidFill>
                            <a:schemeClr val="tx1">
                              <a:lumMod val="50000"/>
                              <a:lumOff val="50000"/>
                            </a:schemeClr>
                          </a:solidFill>
                          <a:effectLst/>
                          <a:latin typeface="Ara Aqeeq Bold" panose="00000500000000000000" pitchFamily="2" charset="-78"/>
                          <a:ea typeface="+mn-ea"/>
                          <a:cs typeface="Ara Aqeeq Bold" panose="00000500000000000000" pitchFamily="2" charset="-78"/>
                        </a:rPr>
                        <a:t>صف تخصصات هذا التدريب: الديبلومات وخيارات التدريب ، إلخ ...</a:t>
                      </a:r>
                    </a:p>
                    <a:p>
                      <a:pPr algn="r" rtl="1"/>
                      <a:endParaRPr lang="fr-FR" sz="1000" dirty="0" smtClean="0">
                        <a:solidFill>
                          <a:schemeClr val="tx1"/>
                        </a:solidFill>
                        <a:effectLst/>
                        <a:latin typeface="Ara Aqeeq Bold" panose="00000500000000000000" pitchFamily="2" charset="-78"/>
                        <a:cs typeface="Ara Aqeeq Bold" panose="00000500000000000000" pitchFamily="2" charset="-78"/>
                      </a:endParaRPr>
                    </a:p>
                  </a:txBody>
                  <a:tcPr>
                    <a:lnL>
                      <a:noFill/>
                    </a:lnL>
                    <a:lnR>
                      <a:noFill/>
                    </a:lnR>
                    <a:lnT>
                      <a:noFill/>
                    </a:lnT>
                    <a:lnB>
                      <a:noFill/>
                    </a:lnB>
                    <a:lnTlToBr w="12700" cmpd="sng">
                      <a:noFill/>
                      <a:prstDash val="solid"/>
                    </a:lnTlToBr>
                    <a:lnBlToTr w="12700" cmpd="sng">
                      <a:noFill/>
                      <a:prstDash val="solid"/>
                    </a:lnBlToTr>
                    <a:noFill/>
                  </a:tcPr>
                </a:tc>
              </a:tr>
            </a:tbl>
          </a:graphicData>
        </a:graphic>
      </p:graphicFrame>
      <p:sp>
        <p:nvSpPr>
          <p:cNvPr id="32" name="Rectangle 31"/>
          <p:cNvSpPr/>
          <p:nvPr/>
        </p:nvSpPr>
        <p:spPr>
          <a:xfrm>
            <a:off x="321415" y="3594568"/>
            <a:ext cx="1173297" cy="253916"/>
          </a:xfrm>
          <a:prstGeom prst="rect">
            <a:avLst/>
          </a:prstGeom>
          <a:solidFill>
            <a:srgbClr val="2B975E"/>
          </a:solidFill>
        </p:spPr>
        <p:txBody>
          <a:bodyPr wrap="square">
            <a:spAutoFit/>
          </a:bodyPr>
          <a:lstStyle/>
          <a:p>
            <a:pPr algn="ctr">
              <a:spcBef>
                <a:spcPts val="600"/>
              </a:spcBef>
              <a:spcAft>
                <a:spcPts val="600"/>
              </a:spcAft>
            </a:pPr>
            <a:r>
              <a:rPr lang="en-US" sz="1000" b="1" dirty="0">
                <a:solidFill>
                  <a:schemeClr val="bg1"/>
                </a:solidFill>
                <a:latin typeface="Ara Aqeeq Bold" panose="00000500000000000000" pitchFamily="2" charset="-78"/>
                <a:ea typeface="Antonio" charset="0"/>
                <a:cs typeface="Ara Aqeeq Bold" panose="00000500000000000000" pitchFamily="2" charset="-78"/>
              </a:rPr>
              <a:t>2010 – 2013</a:t>
            </a:r>
          </a:p>
        </p:txBody>
      </p:sp>
      <p:sp>
        <p:nvSpPr>
          <p:cNvPr id="33" name="Rectangle 32"/>
          <p:cNvSpPr/>
          <p:nvPr/>
        </p:nvSpPr>
        <p:spPr>
          <a:xfrm>
            <a:off x="321415" y="4896343"/>
            <a:ext cx="1173297" cy="253916"/>
          </a:xfrm>
          <a:prstGeom prst="rect">
            <a:avLst/>
          </a:prstGeom>
          <a:solidFill>
            <a:srgbClr val="2B975E"/>
          </a:solidFill>
        </p:spPr>
        <p:txBody>
          <a:bodyPr wrap="square">
            <a:spAutoFit/>
          </a:bodyPr>
          <a:lstStyle/>
          <a:p>
            <a:pPr algn="ctr">
              <a:spcBef>
                <a:spcPts val="600"/>
              </a:spcBef>
              <a:spcAft>
                <a:spcPts val="600"/>
              </a:spcAft>
            </a:pPr>
            <a:r>
              <a:rPr lang="en-US" sz="1000" b="1" dirty="0">
                <a:solidFill>
                  <a:schemeClr val="bg1"/>
                </a:solidFill>
                <a:latin typeface="Ara Aqeeq Bold" panose="00000500000000000000" pitchFamily="2" charset="-78"/>
                <a:ea typeface="Antonio" charset="0"/>
                <a:cs typeface="Ara Aqeeq Bold" panose="00000500000000000000" pitchFamily="2" charset="-78"/>
              </a:rPr>
              <a:t>2010 – 2013</a:t>
            </a:r>
          </a:p>
        </p:txBody>
      </p:sp>
      <p:sp>
        <p:nvSpPr>
          <p:cNvPr id="34" name="Rectangle 33"/>
          <p:cNvSpPr/>
          <p:nvPr/>
        </p:nvSpPr>
        <p:spPr>
          <a:xfrm>
            <a:off x="315913" y="6198118"/>
            <a:ext cx="1173297" cy="253916"/>
          </a:xfrm>
          <a:prstGeom prst="rect">
            <a:avLst/>
          </a:prstGeom>
          <a:solidFill>
            <a:srgbClr val="2B975E"/>
          </a:solidFill>
        </p:spPr>
        <p:txBody>
          <a:bodyPr wrap="square">
            <a:spAutoFit/>
          </a:bodyPr>
          <a:lstStyle/>
          <a:p>
            <a:pPr algn="ctr">
              <a:spcBef>
                <a:spcPts val="600"/>
              </a:spcBef>
              <a:spcAft>
                <a:spcPts val="600"/>
              </a:spcAft>
            </a:pPr>
            <a:r>
              <a:rPr lang="en-US" sz="1000" b="1" dirty="0">
                <a:solidFill>
                  <a:schemeClr val="bg1"/>
                </a:solidFill>
                <a:latin typeface="Ara Aqeeq Bold" panose="00000500000000000000" pitchFamily="2" charset="-78"/>
                <a:ea typeface="Antonio" charset="0"/>
                <a:cs typeface="Ara Aqeeq Bold" panose="00000500000000000000" pitchFamily="2" charset="-78"/>
              </a:rPr>
              <a:t>2010 – 2013</a:t>
            </a:r>
          </a:p>
        </p:txBody>
      </p:sp>
      <p:sp>
        <p:nvSpPr>
          <p:cNvPr id="35" name="ZoneTexte 34"/>
          <p:cNvSpPr txBox="1"/>
          <p:nvPr/>
        </p:nvSpPr>
        <p:spPr>
          <a:xfrm>
            <a:off x="3594235" y="3029469"/>
            <a:ext cx="1457450" cy="369332"/>
          </a:xfrm>
          <a:prstGeom prst="rect">
            <a:avLst/>
          </a:prstGeom>
          <a:noFill/>
        </p:spPr>
        <p:txBody>
          <a:bodyPr wrap="none" rtlCol="0">
            <a:spAutoFit/>
          </a:bodyPr>
          <a:lstStyle/>
          <a:p>
            <a:pPr algn="r" rtl="1"/>
            <a:r>
              <a:rPr lang="ar-DZ" dirty="0" smtClean="0">
                <a:solidFill>
                  <a:schemeClr val="tx1">
                    <a:lumMod val="50000"/>
                    <a:lumOff val="50000"/>
                  </a:schemeClr>
                </a:solidFill>
                <a:latin typeface="Ara Aqeeq Bold" panose="00000500000000000000" pitchFamily="2" charset="-78"/>
                <a:ea typeface="Antonio" charset="0"/>
                <a:cs typeface="Ara Aqeeq Bold" panose="00000500000000000000" pitchFamily="2" charset="-78"/>
              </a:rPr>
              <a:t>الخبرة المهنية</a:t>
            </a:r>
            <a:endParaRPr lang="fr-FR" dirty="0">
              <a:solidFill>
                <a:schemeClr val="tx1">
                  <a:lumMod val="50000"/>
                  <a:lumOff val="50000"/>
                </a:schemeClr>
              </a:solidFill>
              <a:latin typeface="Ara Aqeeq Bold" panose="00000500000000000000" pitchFamily="2" charset="-78"/>
              <a:ea typeface="Antonio" charset="0"/>
              <a:cs typeface="Ara Aqeeq Bold" panose="00000500000000000000" pitchFamily="2" charset="-78"/>
            </a:endParaRPr>
          </a:p>
        </p:txBody>
      </p:sp>
      <p:sp>
        <p:nvSpPr>
          <p:cNvPr id="36" name="Rectangle 35"/>
          <p:cNvSpPr/>
          <p:nvPr/>
        </p:nvSpPr>
        <p:spPr>
          <a:xfrm>
            <a:off x="345488" y="7947171"/>
            <a:ext cx="1173297" cy="253916"/>
          </a:xfrm>
          <a:prstGeom prst="rect">
            <a:avLst/>
          </a:prstGeom>
          <a:solidFill>
            <a:srgbClr val="32939B"/>
          </a:solidFill>
        </p:spPr>
        <p:txBody>
          <a:bodyPr wrap="square">
            <a:spAutoFit/>
          </a:bodyPr>
          <a:lstStyle/>
          <a:p>
            <a:pPr algn="ctr">
              <a:spcBef>
                <a:spcPts val="600"/>
              </a:spcBef>
              <a:spcAft>
                <a:spcPts val="600"/>
              </a:spcAft>
            </a:pPr>
            <a:r>
              <a:rPr lang="en-US" sz="1000" b="1" smtClean="0">
                <a:solidFill>
                  <a:schemeClr val="bg1"/>
                </a:solidFill>
                <a:latin typeface="Ara Aqeeq Bold" panose="00000500000000000000" pitchFamily="2" charset="-78"/>
                <a:ea typeface="Antonio" charset="0"/>
                <a:cs typeface="Ara Aqeeq Bold" panose="00000500000000000000" pitchFamily="2" charset="-78"/>
              </a:rPr>
              <a:t>2010</a:t>
            </a:r>
            <a:endParaRPr lang="en-US" sz="1000" b="1" dirty="0">
              <a:solidFill>
                <a:schemeClr val="bg1"/>
              </a:solidFill>
              <a:latin typeface="Ara Aqeeq Bold" panose="00000500000000000000" pitchFamily="2" charset="-78"/>
              <a:ea typeface="Antonio" charset="0"/>
              <a:cs typeface="Ara Aqeeq Bold" panose="00000500000000000000" pitchFamily="2" charset="-78"/>
            </a:endParaRPr>
          </a:p>
        </p:txBody>
      </p:sp>
      <p:sp>
        <p:nvSpPr>
          <p:cNvPr id="37" name="Rectangle 36"/>
          <p:cNvSpPr/>
          <p:nvPr/>
        </p:nvSpPr>
        <p:spPr>
          <a:xfrm>
            <a:off x="331725" y="8804110"/>
            <a:ext cx="1173297" cy="253916"/>
          </a:xfrm>
          <a:prstGeom prst="rect">
            <a:avLst/>
          </a:prstGeom>
          <a:solidFill>
            <a:srgbClr val="32939B"/>
          </a:solidFill>
        </p:spPr>
        <p:txBody>
          <a:bodyPr wrap="square">
            <a:spAutoFit/>
          </a:bodyPr>
          <a:lstStyle/>
          <a:p>
            <a:pPr algn="ctr">
              <a:spcBef>
                <a:spcPts val="600"/>
              </a:spcBef>
              <a:spcAft>
                <a:spcPts val="600"/>
              </a:spcAft>
            </a:pPr>
            <a:r>
              <a:rPr lang="en-US" sz="1000" b="1" smtClean="0">
                <a:solidFill>
                  <a:schemeClr val="bg1"/>
                </a:solidFill>
                <a:latin typeface="Ara Aqeeq Bold" panose="00000500000000000000" pitchFamily="2" charset="-78"/>
                <a:ea typeface="Antonio" charset="0"/>
                <a:cs typeface="Ara Aqeeq Bold" panose="00000500000000000000" pitchFamily="2" charset="-78"/>
              </a:rPr>
              <a:t>2010</a:t>
            </a:r>
            <a:endParaRPr lang="en-US" sz="1000" b="1" dirty="0">
              <a:solidFill>
                <a:schemeClr val="bg1"/>
              </a:solidFill>
              <a:latin typeface="Ara Aqeeq Bold" panose="00000500000000000000" pitchFamily="2" charset="-78"/>
              <a:ea typeface="Antonio" charset="0"/>
              <a:cs typeface="Ara Aqeeq Bold" panose="00000500000000000000" pitchFamily="2" charset="-78"/>
            </a:endParaRPr>
          </a:p>
        </p:txBody>
      </p:sp>
      <p:sp>
        <p:nvSpPr>
          <p:cNvPr id="38" name="Rectangle 37"/>
          <p:cNvSpPr/>
          <p:nvPr/>
        </p:nvSpPr>
        <p:spPr>
          <a:xfrm>
            <a:off x="326314" y="9661049"/>
            <a:ext cx="1173297" cy="253916"/>
          </a:xfrm>
          <a:prstGeom prst="rect">
            <a:avLst/>
          </a:prstGeom>
          <a:solidFill>
            <a:srgbClr val="32939B"/>
          </a:solidFill>
        </p:spPr>
        <p:txBody>
          <a:bodyPr wrap="square">
            <a:spAutoFit/>
          </a:bodyPr>
          <a:lstStyle/>
          <a:p>
            <a:pPr algn="ctr">
              <a:spcBef>
                <a:spcPts val="600"/>
              </a:spcBef>
              <a:spcAft>
                <a:spcPts val="600"/>
              </a:spcAft>
            </a:pPr>
            <a:r>
              <a:rPr lang="en-US" sz="1000" b="1" smtClean="0">
                <a:solidFill>
                  <a:schemeClr val="bg1"/>
                </a:solidFill>
                <a:latin typeface="Ara Aqeeq Bold" panose="00000500000000000000" pitchFamily="2" charset="-78"/>
                <a:ea typeface="Antonio" charset="0"/>
                <a:cs typeface="Ara Aqeeq Bold" panose="00000500000000000000" pitchFamily="2" charset="-78"/>
              </a:rPr>
              <a:t>2010</a:t>
            </a:r>
            <a:endParaRPr lang="en-US" sz="1000" b="1" dirty="0">
              <a:solidFill>
                <a:schemeClr val="bg1"/>
              </a:solidFill>
              <a:latin typeface="Ara Aqeeq Bold" panose="00000500000000000000" pitchFamily="2" charset="-78"/>
              <a:ea typeface="Antonio" charset="0"/>
              <a:cs typeface="Ara Aqeeq Bold" panose="00000500000000000000" pitchFamily="2" charset="-78"/>
            </a:endParaRPr>
          </a:p>
        </p:txBody>
      </p:sp>
      <p:sp>
        <p:nvSpPr>
          <p:cNvPr id="39" name="ZoneTexte 38"/>
          <p:cNvSpPr txBox="1"/>
          <p:nvPr/>
        </p:nvSpPr>
        <p:spPr>
          <a:xfrm>
            <a:off x="4213165" y="7426763"/>
            <a:ext cx="835485" cy="369332"/>
          </a:xfrm>
          <a:prstGeom prst="rect">
            <a:avLst/>
          </a:prstGeom>
          <a:noFill/>
        </p:spPr>
        <p:txBody>
          <a:bodyPr wrap="none" rtlCol="0">
            <a:spAutoFit/>
          </a:bodyPr>
          <a:lstStyle/>
          <a:p>
            <a:pPr algn="r" rtl="1"/>
            <a:r>
              <a:rPr lang="ar-DZ" dirty="0" smtClean="0">
                <a:solidFill>
                  <a:schemeClr val="tx1">
                    <a:lumMod val="50000"/>
                    <a:lumOff val="50000"/>
                  </a:schemeClr>
                </a:solidFill>
                <a:latin typeface="Ara Aqeeq Bold" panose="00000500000000000000" pitchFamily="2" charset="-78"/>
                <a:ea typeface="Antonio" charset="0"/>
                <a:cs typeface="Ara Aqeeq Bold" panose="00000500000000000000" pitchFamily="2" charset="-78"/>
              </a:rPr>
              <a:t>الدورات</a:t>
            </a:r>
            <a:endParaRPr lang="fr-FR" dirty="0">
              <a:solidFill>
                <a:schemeClr val="tx1">
                  <a:lumMod val="50000"/>
                  <a:lumOff val="50000"/>
                </a:schemeClr>
              </a:solidFill>
              <a:latin typeface="Ara Aqeeq Bold" panose="00000500000000000000" pitchFamily="2" charset="-78"/>
              <a:ea typeface="Antonio" charset="0"/>
              <a:cs typeface="Ara Aqeeq Bold" panose="00000500000000000000" pitchFamily="2" charset="-78"/>
            </a:endParaRPr>
          </a:p>
        </p:txBody>
      </p:sp>
      <p:sp>
        <p:nvSpPr>
          <p:cNvPr id="42" name="Овал 1071"/>
          <p:cNvSpPr/>
          <p:nvPr/>
        </p:nvSpPr>
        <p:spPr>
          <a:xfrm>
            <a:off x="5490435" y="4342644"/>
            <a:ext cx="997515" cy="916991"/>
          </a:xfrm>
          <a:prstGeom prst="ellipse">
            <a:avLst/>
          </a:prstGeom>
          <a:solidFill>
            <a:srgbClr val="8BDFDD">
              <a:alpha val="6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cs typeface="Ara Aqeeq Bold" panose="00000500000000000000" pitchFamily="2" charset="-78"/>
            </a:endParaRPr>
          </a:p>
        </p:txBody>
      </p:sp>
      <p:sp>
        <p:nvSpPr>
          <p:cNvPr id="43" name="Овал 1078"/>
          <p:cNvSpPr/>
          <p:nvPr/>
        </p:nvSpPr>
        <p:spPr>
          <a:xfrm>
            <a:off x="5290856" y="3841032"/>
            <a:ext cx="803918" cy="739023"/>
          </a:xfrm>
          <a:prstGeom prst="ellipse">
            <a:avLst/>
          </a:prstGeom>
          <a:solidFill>
            <a:srgbClr val="3EC6C6">
              <a:alpha val="6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cs typeface="Ara Aqeeq Bold" panose="00000500000000000000" pitchFamily="2" charset="-78"/>
            </a:endParaRPr>
          </a:p>
        </p:txBody>
      </p:sp>
      <p:sp>
        <p:nvSpPr>
          <p:cNvPr id="50" name="Овал 1071"/>
          <p:cNvSpPr/>
          <p:nvPr/>
        </p:nvSpPr>
        <p:spPr>
          <a:xfrm>
            <a:off x="5692815" y="3633343"/>
            <a:ext cx="1237740" cy="1083957"/>
          </a:xfrm>
          <a:prstGeom prst="ellipse">
            <a:avLst/>
          </a:prstGeom>
          <a:solidFill>
            <a:srgbClr val="8BDFDD">
              <a:alpha val="6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cs typeface="Ara Aqeeq Bold" panose="00000500000000000000" pitchFamily="2" charset="-78"/>
            </a:endParaRPr>
          </a:p>
        </p:txBody>
      </p:sp>
      <p:sp>
        <p:nvSpPr>
          <p:cNvPr id="51" name="Овал 1071"/>
          <p:cNvSpPr/>
          <p:nvPr/>
        </p:nvSpPr>
        <p:spPr>
          <a:xfrm>
            <a:off x="5926855" y="4374831"/>
            <a:ext cx="1442764" cy="1288765"/>
          </a:xfrm>
          <a:prstGeom prst="ellipse">
            <a:avLst/>
          </a:prstGeom>
          <a:solidFill>
            <a:srgbClr val="8BDFDD">
              <a:alpha val="6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cs typeface="Ara Aqeeq Bold" panose="00000500000000000000" pitchFamily="2" charset="-78"/>
            </a:endParaRPr>
          </a:p>
        </p:txBody>
      </p:sp>
      <p:sp>
        <p:nvSpPr>
          <p:cNvPr id="52" name="ZoneTexte 51"/>
          <p:cNvSpPr txBox="1"/>
          <p:nvPr/>
        </p:nvSpPr>
        <p:spPr>
          <a:xfrm>
            <a:off x="6460655" y="3197082"/>
            <a:ext cx="1011815" cy="369332"/>
          </a:xfrm>
          <a:prstGeom prst="rect">
            <a:avLst/>
          </a:prstGeom>
          <a:noFill/>
        </p:spPr>
        <p:txBody>
          <a:bodyPr wrap="none" rtlCol="0">
            <a:spAutoFit/>
          </a:bodyPr>
          <a:lstStyle/>
          <a:p>
            <a:pPr algn="r"/>
            <a:r>
              <a:rPr lang="ar-DZ" dirty="0" smtClean="0">
                <a:solidFill>
                  <a:schemeClr val="tx1">
                    <a:lumMod val="50000"/>
                    <a:lumOff val="50000"/>
                  </a:schemeClr>
                </a:solidFill>
                <a:latin typeface="Ara Aqeeq Bold" panose="00000500000000000000" pitchFamily="2" charset="-78"/>
                <a:ea typeface="Antonio" charset="0"/>
                <a:cs typeface="Ara Aqeeq Bold" panose="00000500000000000000" pitchFamily="2" charset="-78"/>
              </a:rPr>
              <a:t>الشخصية</a:t>
            </a:r>
            <a:endParaRPr lang="fr-FR" dirty="0">
              <a:solidFill>
                <a:schemeClr val="tx1">
                  <a:lumMod val="50000"/>
                  <a:lumOff val="50000"/>
                </a:schemeClr>
              </a:solidFill>
              <a:latin typeface="Ara Aqeeq Bold" panose="00000500000000000000" pitchFamily="2" charset="-78"/>
              <a:ea typeface="Antonio" charset="0"/>
              <a:cs typeface="Ara Aqeeq Bold" panose="00000500000000000000" pitchFamily="2" charset="-78"/>
            </a:endParaRPr>
          </a:p>
        </p:txBody>
      </p:sp>
      <p:sp>
        <p:nvSpPr>
          <p:cNvPr id="53" name="Rectangle 52"/>
          <p:cNvSpPr/>
          <p:nvPr/>
        </p:nvSpPr>
        <p:spPr>
          <a:xfrm>
            <a:off x="6302349" y="4849580"/>
            <a:ext cx="901209" cy="369332"/>
          </a:xfrm>
          <a:prstGeom prst="rect">
            <a:avLst/>
          </a:prstGeom>
        </p:spPr>
        <p:txBody>
          <a:bodyPr wrap="none">
            <a:spAutoFit/>
          </a:bodyPr>
          <a:lstStyle/>
          <a:p>
            <a:r>
              <a:rPr lang="ar-DZ" dirty="0" smtClean="0">
                <a:solidFill>
                  <a:schemeClr val="bg1"/>
                </a:solidFill>
                <a:latin typeface="Ara Aqeeq Bold" panose="00000500000000000000" pitchFamily="2" charset="-78"/>
                <a:ea typeface="Antonio" charset="0"/>
                <a:cs typeface="Ara Aqeeq Bold" panose="00000500000000000000" pitchFamily="2" charset="-78"/>
              </a:rPr>
              <a:t>الفضول</a:t>
            </a:r>
            <a:endParaRPr lang="fr-FR" dirty="0">
              <a:solidFill>
                <a:schemeClr val="bg1"/>
              </a:solidFill>
              <a:latin typeface="Ara Aqeeq Bold" panose="00000500000000000000" pitchFamily="2" charset="-78"/>
              <a:ea typeface="Antonio" charset="0"/>
              <a:cs typeface="Ara Aqeeq Bold" panose="00000500000000000000" pitchFamily="2" charset="-78"/>
            </a:endParaRPr>
          </a:p>
        </p:txBody>
      </p:sp>
      <p:sp>
        <p:nvSpPr>
          <p:cNvPr id="54" name="Rectangle 53"/>
          <p:cNvSpPr/>
          <p:nvPr/>
        </p:nvSpPr>
        <p:spPr>
          <a:xfrm>
            <a:off x="6070430" y="3918404"/>
            <a:ext cx="708848" cy="338554"/>
          </a:xfrm>
          <a:prstGeom prst="rect">
            <a:avLst/>
          </a:prstGeom>
        </p:spPr>
        <p:txBody>
          <a:bodyPr wrap="none">
            <a:spAutoFit/>
          </a:bodyPr>
          <a:lstStyle/>
          <a:p>
            <a:r>
              <a:rPr lang="ar-DZ" sz="1600" dirty="0" smtClean="0">
                <a:solidFill>
                  <a:schemeClr val="bg1"/>
                </a:solidFill>
                <a:latin typeface="Ara Aqeeq Bold" panose="00000500000000000000" pitchFamily="2" charset="-78"/>
                <a:ea typeface="Antonio" charset="0"/>
                <a:cs typeface="Ara Aqeeq Bold" panose="00000500000000000000" pitchFamily="2" charset="-78"/>
              </a:rPr>
              <a:t>القيادة</a:t>
            </a:r>
            <a:endParaRPr lang="fr-FR" sz="1600" dirty="0">
              <a:solidFill>
                <a:schemeClr val="bg1"/>
              </a:solidFill>
              <a:latin typeface="Ara Aqeeq Bold" panose="00000500000000000000" pitchFamily="2" charset="-78"/>
              <a:ea typeface="Antonio" charset="0"/>
              <a:cs typeface="Ara Aqeeq Bold" panose="00000500000000000000" pitchFamily="2" charset="-78"/>
            </a:endParaRPr>
          </a:p>
        </p:txBody>
      </p:sp>
      <p:sp>
        <p:nvSpPr>
          <p:cNvPr id="55" name="Rectangle 54"/>
          <p:cNvSpPr/>
          <p:nvPr/>
        </p:nvSpPr>
        <p:spPr>
          <a:xfrm>
            <a:off x="5621728" y="4658423"/>
            <a:ext cx="532518" cy="276999"/>
          </a:xfrm>
          <a:prstGeom prst="rect">
            <a:avLst/>
          </a:prstGeom>
        </p:spPr>
        <p:txBody>
          <a:bodyPr wrap="none">
            <a:spAutoFit/>
          </a:bodyPr>
          <a:lstStyle/>
          <a:p>
            <a:r>
              <a:rPr lang="ar-DZ" sz="1200" b="1" dirty="0" smtClean="0">
                <a:solidFill>
                  <a:schemeClr val="bg1"/>
                </a:solidFill>
                <a:latin typeface="Ara Aqeeq Bold" panose="00000500000000000000" pitchFamily="2" charset="-78"/>
                <a:ea typeface="Antonio" charset="0"/>
                <a:cs typeface="Ara Aqeeq Bold" panose="00000500000000000000" pitchFamily="2" charset="-78"/>
              </a:rPr>
              <a:t>الابداع</a:t>
            </a:r>
            <a:endParaRPr lang="fr-FR" sz="1200" b="1" dirty="0">
              <a:solidFill>
                <a:schemeClr val="bg1"/>
              </a:solidFill>
              <a:latin typeface="Ara Aqeeq Bold" panose="00000500000000000000" pitchFamily="2" charset="-78"/>
              <a:ea typeface="Antonio" charset="0"/>
              <a:cs typeface="Ara Aqeeq Bold" panose="00000500000000000000" pitchFamily="2" charset="-78"/>
            </a:endParaRPr>
          </a:p>
        </p:txBody>
      </p:sp>
      <p:sp>
        <p:nvSpPr>
          <p:cNvPr id="56" name="Rectangle 55"/>
          <p:cNvSpPr/>
          <p:nvPr/>
        </p:nvSpPr>
        <p:spPr>
          <a:xfrm rot="18511104">
            <a:off x="5332085" y="4053560"/>
            <a:ext cx="628698" cy="276999"/>
          </a:xfrm>
          <a:prstGeom prst="rect">
            <a:avLst/>
          </a:prstGeom>
        </p:spPr>
        <p:txBody>
          <a:bodyPr wrap="none">
            <a:spAutoFit/>
          </a:bodyPr>
          <a:lstStyle/>
          <a:p>
            <a:r>
              <a:rPr lang="ar-DZ" sz="1200" b="1" dirty="0" smtClean="0">
                <a:solidFill>
                  <a:schemeClr val="bg1"/>
                </a:solidFill>
                <a:latin typeface="Ara Aqeeq Bold" panose="00000500000000000000" pitchFamily="2" charset="-78"/>
                <a:ea typeface="Antonio" charset="0"/>
                <a:cs typeface="Ara Aqeeq Bold" panose="00000500000000000000" pitchFamily="2" charset="-78"/>
              </a:rPr>
              <a:t>التنظيم</a:t>
            </a:r>
            <a:endParaRPr lang="fr-FR" sz="1200" b="1" dirty="0">
              <a:solidFill>
                <a:schemeClr val="bg1"/>
              </a:solidFill>
              <a:latin typeface="Ara Aqeeq Bold" panose="00000500000000000000" pitchFamily="2" charset="-78"/>
              <a:ea typeface="Antonio" charset="0"/>
              <a:cs typeface="Ara Aqeeq Bold" panose="00000500000000000000" pitchFamily="2" charset="-78"/>
            </a:endParaRPr>
          </a:p>
        </p:txBody>
      </p:sp>
      <p:sp>
        <p:nvSpPr>
          <p:cNvPr id="57" name="ZoneTexte 56"/>
          <p:cNvSpPr txBox="1"/>
          <p:nvPr/>
        </p:nvSpPr>
        <p:spPr>
          <a:xfrm>
            <a:off x="6748604" y="6039578"/>
            <a:ext cx="740908" cy="369332"/>
          </a:xfrm>
          <a:prstGeom prst="rect">
            <a:avLst/>
          </a:prstGeom>
          <a:noFill/>
        </p:spPr>
        <p:txBody>
          <a:bodyPr wrap="none" rtlCol="0">
            <a:spAutoFit/>
          </a:bodyPr>
          <a:lstStyle/>
          <a:p>
            <a:pPr algn="l" rtl="1"/>
            <a:r>
              <a:rPr lang="ar-DZ" dirty="0" smtClean="0">
                <a:solidFill>
                  <a:schemeClr val="tx1">
                    <a:lumMod val="50000"/>
                    <a:lumOff val="50000"/>
                  </a:schemeClr>
                </a:solidFill>
                <a:latin typeface="Ara Aqeeq Bold" panose="00000500000000000000" pitchFamily="2" charset="-78"/>
                <a:ea typeface="Antonio" charset="0"/>
                <a:cs typeface="Ara Aqeeq Bold" panose="00000500000000000000" pitchFamily="2" charset="-78"/>
              </a:rPr>
              <a:t>اللغات</a:t>
            </a:r>
            <a:endParaRPr lang="fr-FR" dirty="0">
              <a:solidFill>
                <a:schemeClr val="tx1">
                  <a:lumMod val="50000"/>
                  <a:lumOff val="50000"/>
                </a:schemeClr>
              </a:solidFill>
              <a:latin typeface="Ara Aqeeq Bold" panose="00000500000000000000" pitchFamily="2" charset="-78"/>
              <a:ea typeface="Antonio" charset="0"/>
              <a:cs typeface="Ara Aqeeq Bold" panose="00000500000000000000" pitchFamily="2" charset="-78"/>
            </a:endParaRPr>
          </a:p>
        </p:txBody>
      </p:sp>
      <p:sp>
        <p:nvSpPr>
          <p:cNvPr id="58" name="Triangle 57"/>
          <p:cNvSpPr/>
          <p:nvPr/>
        </p:nvSpPr>
        <p:spPr>
          <a:xfrm>
            <a:off x="5620263" y="6898304"/>
            <a:ext cx="949021" cy="470796"/>
          </a:xfrm>
          <a:prstGeom prst="triangle">
            <a:avLst/>
          </a:prstGeom>
          <a:solidFill>
            <a:srgbClr val="32939B">
              <a:alpha val="5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atin typeface="Ara Aqeeq Bold" panose="00000500000000000000" pitchFamily="2" charset="-78"/>
              <a:cs typeface="Ara Aqeeq Bold" panose="00000500000000000000" pitchFamily="2" charset="-78"/>
            </a:endParaRPr>
          </a:p>
        </p:txBody>
      </p:sp>
      <p:sp>
        <p:nvSpPr>
          <p:cNvPr id="59" name="Triangle 58"/>
          <p:cNvSpPr/>
          <p:nvPr/>
        </p:nvSpPr>
        <p:spPr>
          <a:xfrm>
            <a:off x="5938740" y="6594075"/>
            <a:ext cx="1075812" cy="775025"/>
          </a:xfrm>
          <a:prstGeom prst="triangle">
            <a:avLst/>
          </a:prstGeom>
          <a:solidFill>
            <a:srgbClr val="48C7B0">
              <a:alpha val="7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atin typeface="Ara Aqeeq Bold" panose="00000500000000000000" pitchFamily="2" charset="-78"/>
              <a:cs typeface="Ara Aqeeq Bold" panose="00000500000000000000" pitchFamily="2" charset="-78"/>
            </a:endParaRPr>
          </a:p>
        </p:txBody>
      </p:sp>
      <p:sp>
        <p:nvSpPr>
          <p:cNvPr id="60" name="Triangle 59"/>
          <p:cNvSpPr/>
          <p:nvPr/>
        </p:nvSpPr>
        <p:spPr>
          <a:xfrm>
            <a:off x="6291362" y="6730584"/>
            <a:ext cx="1045197" cy="640693"/>
          </a:xfrm>
          <a:prstGeom prst="triangle">
            <a:avLst/>
          </a:prstGeom>
          <a:solidFill>
            <a:srgbClr val="2B975E">
              <a:alpha val="5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atin typeface="Ara Aqeeq Bold" panose="00000500000000000000" pitchFamily="2" charset="-78"/>
              <a:cs typeface="Ara Aqeeq Bold" panose="00000500000000000000" pitchFamily="2" charset="-78"/>
            </a:endParaRPr>
          </a:p>
        </p:txBody>
      </p:sp>
      <p:sp>
        <p:nvSpPr>
          <p:cNvPr id="61" name="Rectangle 60"/>
          <p:cNvSpPr/>
          <p:nvPr/>
        </p:nvSpPr>
        <p:spPr>
          <a:xfrm>
            <a:off x="6368471" y="7562157"/>
            <a:ext cx="110638" cy="108859"/>
          </a:xfrm>
          <a:prstGeom prst="rect">
            <a:avLst/>
          </a:prstGeom>
          <a:solidFill>
            <a:schemeClr val="tx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r"/>
            <a:endParaRPr lang="fr-FR">
              <a:latin typeface="Ara Aqeeq Bold" panose="00000500000000000000" pitchFamily="2" charset="-78"/>
              <a:cs typeface="Ara Aqeeq Bold" panose="00000500000000000000" pitchFamily="2" charset="-78"/>
            </a:endParaRPr>
          </a:p>
        </p:txBody>
      </p:sp>
      <p:sp>
        <p:nvSpPr>
          <p:cNvPr id="62" name="Rectangle 61"/>
          <p:cNvSpPr/>
          <p:nvPr/>
        </p:nvSpPr>
        <p:spPr>
          <a:xfrm>
            <a:off x="6368471" y="7768986"/>
            <a:ext cx="110638" cy="108859"/>
          </a:xfrm>
          <a:prstGeom prst="rect">
            <a:avLst/>
          </a:prstGeom>
          <a:solidFill>
            <a:srgbClr val="48C7B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r"/>
            <a:endParaRPr lang="fr-FR">
              <a:latin typeface="Ara Aqeeq Bold" panose="00000500000000000000" pitchFamily="2" charset="-78"/>
              <a:cs typeface="Ara Aqeeq Bold" panose="00000500000000000000" pitchFamily="2" charset="-78"/>
            </a:endParaRPr>
          </a:p>
        </p:txBody>
      </p:sp>
      <p:sp>
        <p:nvSpPr>
          <p:cNvPr id="63" name="Rectangle 62"/>
          <p:cNvSpPr/>
          <p:nvPr/>
        </p:nvSpPr>
        <p:spPr>
          <a:xfrm>
            <a:off x="6375740" y="7969884"/>
            <a:ext cx="110638" cy="108859"/>
          </a:xfrm>
          <a:prstGeom prst="rect">
            <a:avLst/>
          </a:prstGeom>
          <a:solidFill>
            <a:srgbClr val="2B975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r"/>
            <a:endParaRPr lang="fr-FR">
              <a:latin typeface="Ara Aqeeq Bold" panose="00000500000000000000" pitchFamily="2" charset="-78"/>
              <a:cs typeface="Ara Aqeeq Bold" panose="00000500000000000000" pitchFamily="2" charset="-78"/>
            </a:endParaRPr>
          </a:p>
        </p:txBody>
      </p:sp>
      <p:sp>
        <p:nvSpPr>
          <p:cNvPr id="64" name="ZoneTexte 63"/>
          <p:cNvSpPr txBox="1"/>
          <p:nvPr/>
        </p:nvSpPr>
        <p:spPr>
          <a:xfrm>
            <a:off x="6708746" y="7493475"/>
            <a:ext cx="639919" cy="246221"/>
          </a:xfrm>
          <a:prstGeom prst="rect">
            <a:avLst/>
          </a:prstGeom>
          <a:noFill/>
        </p:spPr>
        <p:txBody>
          <a:bodyPr wrap="none" rtlCol="0">
            <a:spAutoFit/>
          </a:bodyPr>
          <a:lstStyle/>
          <a:p>
            <a:pPr algn="r"/>
            <a:r>
              <a:rPr lang="ar-DZ" sz="1000" dirty="0" smtClean="0">
                <a:latin typeface="Ara Aqeeq Bold" panose="00000500000000000000" pitchFamily="2" charset="-78"/>
                <a:cs typeface="Ara Aqeeq Bold" panose="00000500000000000000" pitchFamily="2" charset="-78"/>
              </a:rPr>
              <a:t>الانجليزية</a:t>
            </a:r>
            <a:endParaRPr lang="fr-FR" sz="1000" dirty="0">
              <a:latin typeface="Ara Aqeeq Bold" panose="00000500000000000000" pitchFamily="2" charset="-78"/>
              <a:cs typeface="Ara Aqeeq Bold" panose="00000500000000000000" pitchFamily="2" charset="-78"/>
            </a:endParaRPr>
          </a:p>
        </p:txBody>
      </p:sp>
      <p:sp>
        <p:nvSpPr>
          <p:cNvPr id="65" name="ZoneTexte 64"/>
          <p:cNvSpPr txBox="1"/>
          <p:nvPr/>
        </p:nvSpPr>
        <p:spPr>
          <a:xfrm>
            <a:off x="6739203" y="7689861"/>
            <a:ext cx="609462" cy="246221"/>
          </a:xfrm>
          <a:prstGeom prst="rect">
            <a:avLst/>
          </a:prstGeom>
          <a:noFill/>
        </p:spPr>
        <p:txBody>
          <a:bodyPr wrap="none" rtlCol="0">
            <a:spAutoFit/>
          </a:bodyPr>
          <a:lstStyle/>
          <a:p>
            <a:pPr algn="r"/>
            <a:r>
              <a:rPr lang="ar-DZ" sz="1000" dirty="0" smtClean="0">
                <a:latin typeface="Ara Aqeeq Bold" panose="00000500000000000000" pitchFamily="2" charset="-78"/>
                <a:cs typeface="Ara Aqeeq Bold" panose="00000500000000000000" pitchFamily="2" charset="-78"/>
              </a:rPr>
              <a:t>الفرنسية</a:t>
            </a:r>
            <a:endParaRPr lang="fr-FR" sz="1000" dirty="0">
              <a:latin typeface="Ara Aqeeq Bold" panose="00000500000000000000" pitchFamily="2" charset="-78"/>
              <a:cs typeface="Ara Aqeeq Bold" panose="00000500000000000000" pitchFamily="2" charset="-78"/>
            </a:endParaRPr>
          </a:p>
        </p:txBody>
      </p:sp>
      <p:sp>
        <p:nvSpPr>
          <p:cNvPr id="66" name="ZoneTexte 65"/>
          <p:cNvSpPr txBox="1"/>
          <p:nvPr/>
        </p:nvSpPr>
        <p:spPr>
          <a:xfrm>
            <a:off x="6779848" y="7892883"/>
            <a:ext cx="562976" cy="246221"/>
          </a:xfrm>
          <a:prstGeom prst="rect">
            <a:avLst/>
          </a:prstGeom>
          <a:noFill/>
        </p:spPr>
        <p:txBody>
          <a:bodyPr wrap="none" rtlCol="0">
            <a:spAutoFit/>
          </a:bodyPr>
          <a:lstStyle/>
          <a:p>
            <a:pPr algn="r"/>
            <a:r>
              <a:rPr lang="ar-DZ" sz="1000" dirty="0" smtClean="0">
                <a:latin typeface="Ara Aqeeq Bold" panose="00000500000000000000" pitchFamily="2" charset="-78"/>
                <a:cs typeface="Ara Aqeeq Bold" panose="00000500000000000000" pitchFamily="2" charset="-78"/>
              </a:rPr>
              <a:t>الالمانية</a:t>
            </a:r>
            <a:endParaRPr lang="fr-FR" sz="1000" dirty="0">
              <a:latin typeface="Ara Aqeeq Bold" panose="00000500000000000000" pitchFamily="2" charset="-78"/>
              <a:cs typeface="Ara Aqeeq Bold" panose="00000500000000000000" pitchFamily="2" charset="-78"/>
            </a:endParaRPr>
          </a:p>
        </p:txBody>
      </p:sp>
      <p:cxnSp>
        <p:nvCxnSpPr>
          <p:cNvPr id="68" name="Connecteur droit 67"/>
          <p:cNvCxnSpPr/>
          <p:nvPr/>
        </p:nvCxnSpPr>
        <p:spPr>
          <a:xfrm>
            <a:off x="5051685" y="3254465"/>
            <a:ext cx="0" cy="7021292"/>
          </a:xfrm>
          <a:prstGeom prst="line">
            <a:avLst/>
          </a:prstGeom>
          <a:ln>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70" name="Rectangle 69"/>
          <p:cNvSpPr/>
          <p:nvPr/>
        </p:nvSpPr>
        <p:spPr>
          <a:xfrm>
            <a:off x="6258315" y="9090813"/>
            <a:ext cx="353539" cy="1430934"/>
          </a:xfrm>
          <a:prstGeom prst="rect">
            <a:avLst/>
          </a:prstGeom>
          <a:solidFill>
            <a:srgbClr val="48C7B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latin typeface="Ara Aqeeq Bold" panose="00000500000000000000" pitchFamily="2" charset="-78"/>
              <a:cs typeface="Ara Aqeeq Bold" panose="00000500000000000000" pitchFamily="2" charset="-78"/>
            </a:endParaRPr>
          </a:p>
        </p:txBody>
      </p:sp>
      <p:sp>
        <p:nvSpPr>
          <p:cNvPr id="71" name="Rectangle 70"/>
          <p:cNvSpPr/>
          <p:nvPr/>
        </p:nvSpPr>
        <p:spPr>
          <a:xfrm>
            <a:off x="6633364" y="9217814"/>
            <a:ext cx="353539" cy="1303933"/>
          </a:xfrm>
          <a:prstGeom prst="rect">
            <a:avLst/>
          </a:prstGeom>
          <a:solidFill>
            <a:srgbClr val="62626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latin typeface="Ara Aqeeq Bold" panose="00000500000000000000" pitchFamily="2" charset="-78"/>
              <a:cs typeface="Ara Aqeeq Bold" panose="00000500000000000000" pitchFamily="2" charset="-78"/>
            </a:endParaRPr>
          </a:p>
        </p:txBody>
      </p:sp>
      <p:sp>
        <p:nvSpPr>
          <p:cNvPr id="72" name="Rectangle 71"/>
          <p:cNvSpPr/>
          <p:nvPr/>
        </p:nvSpPr>
        <p:spPr>
          <a:xfrm>
            <a:off x="7003996" y="8981952"/>
            <a:ext cx="353539" cy="1539795"/>
          </a:xfrm>
          <a:prstGeom prst="rect">
            <a:avLst/>
          </a:prstGeom>
          <a:solidFill>
            <a:srgbClr val="2B975E">
              <a:alpha val="6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latin typeface="Ara Aqeeq Bold" panose="00000500000000000000" pitchFamily="2" charset="-78"/>
              <a:cs typeface="Ara Aqeeq Bold" panose="00000500000000000000" pitchFamily="2" charset="-78"/>
            </a:endParaRPr>
          </a:p>
        </p:txBody>
      </p:sp>
      <p:cxnSp>
        <p:nvCxnSpPr>
          <p:cNvPr id="80" name="Connecteur droit 79"/>
          <p:cNvCxnSpPr>
            <a:stCxn id="60" idx="0"/>
          </p:cNvCxnSpPr>
          <p:nvPr/>
        </p:nvCxnSpPr>
        <p:spPr>
          <a:xfrm>
            <a:off x="6813961" y="6730584"/>
            <a:ext cx="534704" cy="0"/>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cxnSp>
        <p:nvCxnSpPr>
          <p:cNvPr id="81" name="Connecteur droit 80"/>
          <p:cNvCxnSpPr/>
          <p:nvPr/>
        </p:nvCxnSpPr>
        <p:spPr>
          <a:xfrm>
            <a:off x="6450973" y="6594075"/>
            <a:ext cx="897692" cy="0"/>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sp>
        <p:nvSpPr>
          <p:cNvPr id="87" name="ZoneTexte 86"/>
          <p:cNvSpPr txBox="1"/>
          <p:nvPr/>
        </p:nvSpPr>
        <p:spPr>
          <a:xfrm>
            <a:off x="6500766" y="8449074"/>
            <a:ext cx="976550" cy="369332"/>
          </a:xfrm>
          <a:prstGeom prst="rect">
            <a:avLst/>
          </a:prstGeom>
          <a:noFill/>
        </p:spPr>
        <p:txBody>
          <a:bodyPr wrap="none" rtlCol="0">
            <a:spAutoFit/>
          </a:bodyPr>
          <a:lstStyle/>
          <a:p>
            <a:pPr algn="l" rtl="1"/>
            <a:r>
              <a:rPr lang="ar-DZ" dirty="0" smtClean="0">
                <a:solidFill>
                  <a:schemeClr val="tx1">
                    <a:lumMod val="50000"/>
                    <a:lumOff val="50000"/>
                  </a:schemeClr>
                </a:solidFill>
                <a:latin typeface="Ara Aqeeq Bold" panose="00000500000000000000" pitchFamily="2" charset="-78"/>
                <a:ea typeface="Antonio" charset="0"/>
                <a:cs typeface="Ara Aqeeq Bold" panose="00000500000000000000" pitchFamily="2" charset="-78"/>
              </a:rPr>
              <a:t>المهارات</a:t>
            </a:r>
            <a:endParaRPr lang="fr-FR" dirty="0">
              <a:solidFill>
                <a:schemeClr val="tx1">
                  <a:lumMod val="50000"/>
                  <a:lumOff val="50000"/>
                </a:schemeClr>
              </a:solidFill>
              <a:latin typeface="Ara Aqeeq Bold" panose="00000500000000000000" pitchFamily="2" charset="-78"/>
              <a:ea typeface="Antonio" charset="0"/>
              <a:cs typeface="Ara Aqeeq Bold" panose="00000500000000000000" pitchFamily="2" charset="-78"/>
            </a:endParaRPr>
          </a:p>
        </p:txBody>
      </p:sp>
      <p:sp>
        <p:nvSpPr>
          <p:cNvPr id="88" name="Rectangle 87"/>
          <p:cNvSpPr/>
          <p:nvPr/>
        </p:nvSpPr>
        <p:spPr>
          <a:xfrm>
            <a:off x="5887510" y="9386379"/>
            <a:ext cx="353539" cy="1135367"/>
          </a:xfrm>
          <a:prstGeom prst="rect">
            <a:avLst/>
          </a:prstGeom>
          <a:solidFill>
            <a:srgbClr val="32939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latin typeface="Ara Aqeeq Bold" panose="00000500000000000000" pitchFamily="2" charset="-78"/>
              <a:cs typeface="Ara Aqeeq Bold" panose="00000500000000000000" pitchFamily="2" charset="-78"/>
            </a:endParaRPr>
          </a:p>
        </p:txBody>
      </p:sp>
      <p:sp>
        <p:nvSpPr>
          <p:cNvPr id="89" name="Rectangle 88"/>
          <p:cNvSpPr/>
          <p:nvPr/>
        </p:nvSpPr>
        <p:spPr>
          <a:xfrm>
            <a:off x="5515096" y="9283136"/>
            <a:ext cx="353539" cy="1238610"/>
          </a:xfrm>
          <a:prstGeom prst="rect">
            <a:avLst/>
          </a:prstGeom>
          <a:solidFill>
            <a:srgbClr val="39A3A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latin typeface="Ara Aqeeq Bold" panose="00000500000000000000" pitchFamily="2" charset="-78"/>
              <a:cs typeface="Ara Aqeeq Bold" panose="00000500000000000000" pitchFamily="2" charset="-78"/>
            </a:endParaRPr>
          </a:p>
        </p:txBody>
      </p:sp>
      <p:sp>
        <p:nvSpPr>
          <p:cNvPr id="91" name="ZoneTexte 90"/>
          <p:cNvSpPr txBox="1"/>
          <p:nvPr/>
        </p:nvSpPr>
        <p:spPr>
          <a:xfrm rot="16200000">
            <a:off x="6869622" y="9763941"/>
            <a:ext cx="622286" cy="276999"/>
          </a:xfrm>
          <a:prstGeom prst="rect">
            <a:avLst/>
          </a:prstGeom>
          <a:noFill/>
        </p:spPr>
        <p:txBody>
          <a:bodyPr wrap="none" rtlCol="0">
            <a:spAutoFit/>
          </a:bodyPr>
          <a:lstStyle/>
          <a:p>
            <a:r>
              <a:rPr lang="ar-DZ" sz="1200" dirty="0" smtClean="0">
                <a:solidFill>
                  <a:schemeClr val="bg1"/>
                </a:solidFill>
                <a:latin typeface="Ara Aqeeq Bold" panose="00000500000000000000" pitchFamily="2" charset="-78"/>
                <a:cs typeface="Ara Aqeeq Bold" panose="00000500000000000000" pitchFamily="2" charset="-78"/>
              </a:rPr>
              <a:t>التدوين</a:t>
            </a:r>
            <a:endParaRPr lang="fr-FR" sz="1200" dirty="0">
              <a:solidFill>
                <a:schemeClr val="bg1"/>
              </a:solidFill>
              <a:latin typeface="Ara Aqeeq Bold" panose="00000500000000000000" pitchFamily="2" charset="-78"/>
              <a:cs typeface="Ara Aqeeq Bold" panose="00000500000000000000" pitchFamily="2" charset="-78"/>
            </a:endParaRPr>
          </a:p>
        </p:txBody>
      </p:sp>
      <p:sp>
        <p:nvSpPr>
          <p:cNvPr id="92" name="ZoneTexte 91"/>
          <p:cNvSpPr txBox="1"/>
          <p:nvPr/>
        </p:nvSpPr>
        <p:spPr>
          <a:xfrm rot="16200000">
            <a:off x="6470101" y="9910567"/>
            <a:ext cx="667170" cy="276999"/>
          </a:xfrm>
          <a:prstGeom prst="rect">
            <a:avLst/>
          </a:prstGeom>
          <a:noFill/>
        </p:spPr>
        <p:txBody>
          <a:bodyPr wrap="none" rtlCol="0">
            <a:spAutoFit/>
          </a:bodyPr>
          <a:lstStyle/>
          <a:p>
            <a:r>
              <a:rPr lang="ar-DZ" sz="1200" dirty="0" smtClean="0">
                <a:solidFill>
                  <a:schemeClr val="bg1"/>
                </a:solidFill>
                <a:latin typeface="Ara Aqeeq Bold" panose="00000500000000000000" pitchFamily="2" charset="-78"/>
                <a:cs typeface="Ara Aqeeq Bold" panose="00000500000000000000" pitchFamily="2" charset="-78"/>
              </a:rPr>
              <a:t>التصميم</a:t>
            </a:r>
            <a:endParaRPr lang="fr-FR" sz="1200" dirty="0">
              <a:solidFill>
                <a:schemeClr val="bg1"/>
              </a:solidFill>
              <a:latin typeface="Ara Aqeeq Bold" panose="00000500000000000000" pitchFamily="2" charset="-78"/>
              <a:cs typeface="Ara Aqeeq Bold" panose="00000500000000000000" pitchFamily="2" charset="-78"/>
            </a:endParaRPr>
          </a:p>
        </p:txBody>
      </p:sp>
      <p:sp>
        <p:nvSpPr>
          <p:cNvPr id="93" name="ZoneTexte 92"/>
          <p:cNvSpPr txBox="1"/>
          <p:nvPr/>
        </p:nvSpPr>
        <p:spPr>
          <a:xfrm rot="16200000">
            <a:off x="6097822" y="9849305"/>
            <a:ext cx="627095" cy="276999"/>
          </a:xfrm>
          <a:prstGeom prst="rect">
            <a:avLst/>
          </a:prstGeom>
          <a:noFill/>
        </p:spPr>
        <p:txBody>
          <a:bodyPr wrap="none" rtlCol="0">
            <a:spAutoFit/>
          </a:bodyPr>
          <a:lstStyle/>
          <a:p>
            <a:r>
              <a:rPr lang="ar-DZ" sz="1200" dirty="0" smtClean="0">
                <a:solidFill>
                  <a:schemeClr val="bg1"/>
                </a:solidFill>
                <a:latin typeface="Ara Aqeeq Bold" panose="00000500000000000000" pitchFamily="2" charset="-78"/>
                <a:cs typeface="Ara Aqeeq Bold" panose="00000500000000000000" pitchFamily="2" charset="-78"/>
              </a:rPr>
              <a:t>البرمجة</a:t>
            </a:r>
            <a:endParaRPr lang="fr-FR" sz="1200" dirty="0">
              <a:solidFill>
                <a:schemeClr val="bg1"/>
              </a:solidFill>
              <a:latin typeface="Ara Aqeeq Bold" panose="00000500000000000000" pitchFamily="2" charset="-78"/>
              <a:cs typeface="Ara Aqeeq Bold" panose="00000500000000000000" pitchFamily="2" charset="-78"/>
            </a:endParaRPr>
          </a:p>
        </p:txBody>
      </p:sp>
      <p:sp>
        <p:nvSpPr>
          <p:cNvPr id="94" name="ZoneTexte 93"/>
          <p:cNvSpPr txBox="1"/>
          <p:nvPr/>
        </p:nvSpPr>
        <p:spPr>
          <a:xfrm rot="16200000">
            <a:off x="5710217" y="9778903"/>
            <a:ext cx="670376" cy="276999"/>
          </a:xfrm>
          <a:prstGeom prst="rect">
            <a:avLst/>
          </a:prstGeom>
          <a:noFill/>
        </p:spPr>
        <p:txBody>
          <a:bodyPr wrap="none" rtlCol="0">
            <a:spAutoFit/>
          </a:bodyPr>
          <a:lstStyle/>
          <a:p>
            <a:r>
              <a:rPr lang="ar-DZ" sz="1200" dirty="0" smtClean="0">
                <a:solidFill>
                  <a:schemeClr val="bg1"/>
                </a:solidFill>
                <a:latin typeface="Ara Aqeeq Bold" panose="00000500000000000000" pitchFamily="2" charset="-78"/>
                <a:cs typeface="Ara Aqeeq Bold" panose="00000500000000000000" pitchFamily="2" charset="-78"/>
              </a:rPr>
              <a:t>التسويق</a:t>
            </a:r>
            <a:endParaRPr lang="fr-FR" sz="1200" dirty="0">
              <a:solidFill>
                <a:schemeClr val="bg1"/>
              </a:solidFill>
              <a:latin typeface="Ara Aqeeq Bold" panose="00000500000000000000" pitchFamily="2" charset="-78"/>
              <a:cs typeface="Ara Aqeeq Bold" panose="00000500000000000000" pitchFamily="2" charset="-78"/>
            </a:endParaRPr>
          </a:p>
        </p:txBody>
      </p:sp>
      <p:sp>
        <p:nvSpPr>
          <p:cNvPr id="95" name="ZoneTexte 94"/>
          <p:cNvSpPr txBox="1"/>
          <p:nvPr/>
        </p:nvSpPr>
        <p:spPr>
          <a:xfrm rot="16200000">
            <a:off x="5198506" y="9815562"/>
            <a:ext cx="990977" cy="276999"/>
          </a:xfrm>
          <a:prstGeom prst="rect">
            <a:avLst/>
          </a:prstGeom>
          <a:noFill/>
        </p:spPr>
        <p:txBody>
          <a:bodyPr wrap="none" rtlCol="0">
            <a:spAutoFit/>
          </a:bodyPr>
          <a:lstStyle/>
          <a:p>
            <a:r>
              <a:rPr lang="ar-DZ" sz="1200" dirty="0" smtClean="0">
                <a:solidFill>
                  <a:schemeClr val="bg1"/>
                </a:solidFill>
                <a:latin typeface="Ara Aqeeq Bold" panose="00000500000000000000" pitchFamily="2" charset="-78"/>
                <a:cs typeface="Ara Aqeeq Bold" panose="00000500000000000000" pitchFamily="2" charset="-78"/>
              </a:rPr>
              <a:t>تحليل البيانات</a:t>
            </a:r>
            <a:endParaRPr lang="fr-FR" sz="1200" dirty="0">
              <a:solidFill>
                <a:schemeClr val="bg1"/>
              </a:solidFill>
              <a:latin typeface="Ara Aqeeq Bold" panose="00000500000000000000" pitchFamily="2" charset="-78"/>
              <a:cs typeface="Ara Aqeeq Bold" panose="00000500000000000000" pitchFamily="2" charset="-78"/>
            </a:endParaRPr>
          </a:p>
        </p:txBody>
      </p:sp>
      <p:pic>
        <p:nvPicPr>
          <p:cNvPr id="2" name="Image 1"/>
          <p:cNvPicPr>
            <a:picLocks noChangeAspect="1"/>
          </p:cNvPicPr>
          <p:nvPr/>
        </p:nvPicPr>
        <p:blipFill>
          <a:blip r:embed="rId6">
            <a:extLst>
              <a:ext uri="{28A0092B-C50C-407E-A947-70E740481C1C}">
                <a14:useLocalDpi xmlns:a14="http://schemas.microsoft.com/office/drawing/2010/main" xmlns="" val="0"/>
              </a:ext>
            </a:extLst>
          </a:blip>
          <a:stretch>
            <a:fillRect/>
          </a:stretch>
        </p:blipFill>
        <p:spPr>
          <a:xfrm>
            <a:off x="5766432" y="179596"/>
            <a:ext cx="1430204" cy="1430204"/>
          </a:xfrm>
          <a:prstGeom prst="rect">
            <a:avLst/>
          </a:prstGeom>
        </p:spPr>
      </p:pic>
    </p:spTree>
    <p:extLst>
      <p:ext uri="{BB962C8B-B14F-4D97-AF65-F5344CB8AC3E}">
        <p14:creationId xmlns:p14="http://schemas.microsoft.com/office/powerpoint/2010/main" xmlns="" val="1164541937"/>
      </p:ext>
    </p:extLst>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125</TotalTime>
  <Words>245</Words>
  <Application>Microsoft Office PowerPoint</Application>
  <PresentationFormat>Personnalisé</PresentationFormat>
  <Paragraphs>52</Paragraphs>
  <Slides>1</Slides>
  <Notes>0</Notes>
  <HiddenSlides>0</HiddenSlides>
  <MMClips>0</MMClips>
  <ScaleCrop>false</ScaleCrop>
  <HeadingPairs>
    <vt:vector size="4" baseType="variant">
      <vt:variant>
        <vt:lpstr>Thème</vt:lpstr>
      </vt:variant>
      <vt:variant>
        <vt:i4>1</vt:i4>
      </vt:variant>
      <vt:variant>
        <vt:lpstr>Titres des diapositives</vt:lpstr>
      </vt:variant>
      <vt:variant>
        <vt:i4>1</vt:i4>
      </vt:variant>
    </vt:vector>
  </HeadingPairs>
  <TitlesOfParts>
    <vt:vector size="2" baseType="lpstr">
      <vt:lpstr>Thème Office</vt:lpstr>
      <vt:lpstr>Diapositive 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SIRACV.COM</dc:title>
  <dc:creator>INBOX@SIRACV.COM</dc:creator>
  <cp:keywords>SIRACV.COM</cp:keywords>
  <cp:lastModifiedBy>HP</cp:lastModifiedBy>
  <cp:revision>40</cp:revision>
  <dcterms:created xsi:type="dcterms:W3CDTF">2017-12-01T10:52:46Z</dcterms:created>
  <dcterms:modified xsi:type="dcterms:W3CDTF">2020-01-27T13:40:49Z</dcterms:modified>
  <cp:category>SIRACV.COM</cp:category>
</cp:coreProperties>
</file>