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ngesInfos/changesInfo1.xml" ContentType="application/vnd.ms-powerpoint.changesinfo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7562850" cy="106886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3CCCC"/>
    <a:srgbClr val="FFFF00"/>
    <a:srgbClr val="0099FF"/>
    <a:srgbClr val="FBA341"/>
    <a:srgbClr val="3B6DAB"/>
    <a:srgbClr val="E96687"/>
    <a:srgbClr val="00FFFF"/>
    <a:srgbClr val="FFF36A"/>
    <a:srgbClr val="C8F7FF"/>
    <a:srgbClr val="FF99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538222-00AF-B448-8CF3-2B10F72EAFA6}" v="16" dt="2018-10-16T19:39:32.0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8527" autoAdjust="0"/>
    <p:restoredTop sz="95324" autoAdjust="0"/>
  </p:normalViewPr>
  <p:slideViewPr>
    <p:cSldViewPr snapToGrid="0">
      <p:cViewPr>
        <p:scale>
          <a:sx n="82" d="100"/>
          <a:sy n="82" d="100"/>
        </p:scale>
        <p:origin x="-786" y="396"/>
      </p:cViewPr>
      <p:guideLst>
        <p:guide orient="horz" pos="3366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96" y="6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xel Maille" userId="065ad68c099279a8" providerId="LiveId" clId="{1F538222-00AF-B448-8CF3-2B10F72EAFA6}"/>
    <pc:docChg chg="custSel modSld">
      <pc:chgData name="Axel Maille" userId="065ad68c099279a8" providerId="LiveId" clId="{1F538222-00AF-B448-8CF3-2B10F72EAFA6}" dt="2018-10-16T19:39:42.068" v="240" actId="1076"/>
      <pc:docMkLst>
        <pc:docMk/>
      </pc:docMkLst>
      <pc:sldChg chg="addSp delSp modSp">
        <pc:chgData name="Axel Maille" userId="065ad68c099279a8" providerId="LiveId" clId="{1F538222-00AF-B448-8CF3-2B10F72EAFA6}" dt="2018-10-16T19:39:42.068" v="240" actId="1076"/>
        <pc:sldMkLst>
          <pc:docMk/>
          <pc:sldMk cId="3459098342" sldId="260"/>
        </pc:sldMkLst>
        <pc:spChg chg="mod">
          <ac:chgData name="Axel Maille" userId="065ad68c099279a8" providerId="LiveId" clId="{1F538222-00AF-B448-8CF3-2B10F72EAFA6}" dt="2018-10-16T19:37:06.343" v="113" actId="1076"/>
          <ac:spMkLst>
            <pc:docMk/>
            <pc:sldMk cId="3459098342" sldId="260"/>
            <ac:spMk id="6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7:06.343" v="113" actId="1076"/>
          <ac:spMkLst>
            <pc:docMk/>
            <pc:sldMk cId="3459098342" sldId="260"/>
            <ac:spMk id="7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6:58.637" v="112" actId="1076"/>
          <ac:spMkLst>
            <pc:docMk/>
            <pc:sldMk cId="3459098342" sldId="260"/>
            <ac:spMk id="8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8:10.386" v="211" actId="207"/>
          <ac:spMkLst>
            <pc:docMk/>
            <pc:sldMk cId="3459098342" sldId="260"/>
            <ac:spMk id="10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1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8:17.001" v="213" actId="207"/>
          <ac:spMkLst>
            <pc:docMk/>
            <pc:sldMk cId="3459098342" sldId="260"/>
            <ac:spMk id="12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3" creationId="{00000000-0000-0000-0000-000000000000}"/>
          </ac:spMkLst>
        </pc:spChg>
        <pc:spChg chg="del mod">
          <ac:chgData name="Axel Maille" userId="065ad68c099279a8" providerId="LiveId" clId="{1F538222-00AF-B448-8CF3-2B10F72EAFA6}" dt="2018-10-16T19:36:41.457" v="110" actId="478"/>
          <ac:spMkLst>
            <pc:docMk/>
            <pc:sldMk cId="3459098342" sldId="260"/>
            <ac:spMk id="14" creationId="{00000000-0000-0000-0000-000000000000}"/>
          </ac:spMkLst>
        </pc:spChg>
        <pc:spChg chg="del mod">
          <ac:chgData name="Axel Maille" userId="065ad68c099279a8" providerId="LiveId" clId="{1F538222-00AF-B448-8CF3-2B10F72EAFA6}" dt="2018-10-16T19:36:41.457" v="110" actId="478"/>
          <ac:spMkLst>
            <pc:docMk/>
            <pc:sldMk cId="3459098342" sldId="260"/>
            <ac:spMk id="15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6:58.637" v="112" actId="1076"/>
          <ac:spMkLst>
            <pc:docMk/>
            <pc:sldMk cId="3459098342" sldId="260"/>
            <ac:spMk id="17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6:02.959" v="31" actId="20577"/>
          <ac:spMkLst>
            <pc:docMk/>
            <pc:sldMk cId="3459098342" sldId="260"/>
            <ac:spMk id="19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6:58.637" v="112" actId="1076"/>
          <ac:spMkLst>
            <pc:docMk/>
            <pc:sldMk cId="3459098342" sldId="260"/>
            <ac:spMk id="25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6:58.637" v="112" actId="1076"/>
          <ac:spMkLst>
            <pc:docMk/>
            <pc:sldMk cId="3459098342" sldId="260"/>
            <ac:spMk id="26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6:58.637" v="112" actId="1076"/>
          <ac:spMkLst>
            <pc:docMk/>
            <pc:sldMk cId="3459098342" sldId="260"/>
            <ac:spMk id="27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6:58.637" v="112" actId="1076"/>
          <ac:spMkLst>
            <pc:docMk/>
            <pc:sldMk cId="3459098342" sldId="260"/>
            <ac:spMk id="28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6:58.637" v="112" actId="1076"/>
          <ac:spMkLst>
            <pc:docMk/>
            <pc:sldMk cId="3459098342" sldId="260"/>
            <ac:spMk id="30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6:58.637" v="112" actId="1076"/>
          <ac:spMkLst>
            <pc:docMk/>
            <pc:sldMk cId="3459098342" sldId="260"/>
            <ac:spMk id="31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6:58.637" v="112" actId="1076"/>
          <ac:spMkLst>
            <pc:docMk/>
            <pc:sldMk cId="3459098342" sldId="260"/>
            <ac:spMk id="32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9:13.806" v="236" actId="1076"/>
          <ac:spMkLst>
            <pc:docMk/>
            <pc:sldMk cId="3459098342" sldId="260"/>
            <ac:spMk id="37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9:21.501" v="237" actId="1076"/>
          <ac:spMkLst>
            <pc:docMk/>
            <pc:sldMk cId="3459098342" sldId="260"/>
            <ac:spMk id="40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43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44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45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9:28.736" v="238" actId="1076"/>
          <ac:spMkLst>
            <pc:docMk/>
            <pc:sldMk cId="3459098342" sldId="260"/>
            <ac:spMk id="46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49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50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51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54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55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56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59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60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61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9:28.736" v="238" actId="1076"/>
          <ac:spMkLst>
            <pc:docMk/>
            <pc:sldMk cId="3459098342" sldId="260"/>
            <ac:spMk id="62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9:28.736" v="238" actId="1076"/>
          <ac:spMkLst>
            <pc:docMk/>
            <pc:sldMk cId="3459098342" sldId="260"/>
            <ac:spMk id="63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9:28.736" v="238" actId="1076"/>
          <ac:spMkLst>
            <pc:docMk/>
            <pc:sldMk cId="3459098342" sldId="260"/>
            <ac:spMk id="64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9:28.736" v="238" actId="1076"/>
          <ac:spMkLst>
            <pc:docMk/>
            <pc:sldMk cId="3459098342" sldId="260"/>
            <ac:spMk id="65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9:28.736" v="238" actId="1076"/>
          <ac:spMkLst>
            <pc:docMk/>
            <pc:sldMk cId="3459098342" sldId="260"/>
            <ac:spMk id="66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9:28.736" v="238" actId="1076"/>
          <ac:spMkLst>
            <pc:docMk/>
            <pc:sldMk cId="3459098342" sldId="260"/>
            <ac:spMk id="67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9:28.736" v="238" actId="1076"/>
          <ac:spMkLst>
            <pc:docMk/>
            <pc:sldMk cId="3459098342" sldId="260"/>
            <ac:spMk id="68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9:28.736" v="238" actId="1076"/>
          <ac:spMkLst>
            <pc:docMk/>
            <pc:sldMk cId="3459098342" sldId="260"/>
            <ac:spMk id="69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9:28.736" v="238" actId="1076"/>
          <ac:spMkLst>
            <pc:docMk/>
            <pc:sldMk cId="3459098342" sldId="260"/>
            <ac:spMk id="70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9:28.736" v="238" actId="1076"/>
          <ac:spMkLst>
            <pc:docMk/>
            <pc:sldMk cId="3459098342" sldId="260"/>
            <ac:spMk id="71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9:28.736" v="238" actId="1076"/>
          <ac:spMkLst>
            <pc:docMk/>
            <pc:sldMk cId="3459098342" sldId="260"/>
            <ac:spMk id="72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9:28.736" v="238" actId="1076"/>
          <ac:spMkLst>
            <pc:docMk/>
            <pc:sldMk cId="3459098342" sldId="260"/>
            <ac:spMk id="73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9:28.736" v="238" actId="1076"/>
          <ac:spMkLst>
            <pc:docMk/>
            <pc:sldMk cId="3459098342" sldId="260"/>
            <ac:spMk id="74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76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77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78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79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80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82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83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84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85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86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88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89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90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91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92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94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95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96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97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98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00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01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02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03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04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06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07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08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09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10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12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13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14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15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16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18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19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20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21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22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24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25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26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27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28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30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31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32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33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34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9:28.736" v="238" actId="1076"/>
          <ac:spMkLst>
            <pc:docMk/>
            <pc:sldMk cId="3459098342" sldId="260"/>
            <ac:spMk id="136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38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39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40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41" creationId="{00000000-0000-0000-0000-000000000000}"/>
          </ac:spMkLst>
        </pc:spChg>
        <pc:spChg chg="mod">
          <ac:chgData name="Axel Maille" userId="065ad68c099279a8" providerId="LiveId" clId="{1F538222-00AF-B448-8CF3-2B10F72EAFA6}" dt="2018-10-16T19:35:40.629" v="10" actId="2711"/>
          <ac:spMkLst>
            <pc:docMk/>
            <pc:sldMk cId="3459098342" sldId="260"/>
            <ac:spMk id="142" creationId="{00000000-0000-0000-0000-000000000000}"/>
          </ac:spMkLst>
        </pc:spChg>
        <pc:grpChg chg="mod">
          <ac:chgData name="Axel Maille" userId="065ad68c099279a8" providerId="LiveId" clId="{1F538222-00AF-B448-8CF3-2B10F72EAFA6}" dt="2018-10-16T19:38:13.387" v="212"/>
          <ac:grpSpMkLst>
            <pc:docMk/>
            <pc:sldMk cId="3459098342" sldId="260"/>
            <ac:grpSpMk id="9" creationId="{00000000-0000-0000-0000-000000000000}"/>
          </ac:grpSpMkLst>
        </pc:grpChg>
        <pc:grpChg chg="mod">
          <ac:chgData name="Axel Maille" userId="065ad68c099279a8" providerId="LiveId" clId="{1F538222-00AF-B448-8CF3-2B10F72EAFA6}" dt="2018-10-16T19:39:21.501" v="237" actId="1076"/>
          <ac:grpSpMkLst>
            <pc:docMk/>
            <pc:sldMk cId="3459098342" sldId="260"/>
            <ac:grpSpMk id="41" creationId="{00000000-0000-0000-0000-000000000000}"/>
          </ac:grpSpMkLst>
        </pc:grpChg>
        <pc:grpChg chg="mod">
          <ac:chgData name="Axel Maille" userId="065ad68c099279a8" providerId="LiveId" clId="{1F538222-00AF-B448-8CF3-2B10F72EAFA6}" dt="2018-10-16T19:39:21.501" v="237" actId="1076"/>
          <ac:grpSpMkLst>
            <pc:docMk/>
            <pc:sldMk cId="3459098342" sldId="260"/>
            <ac:grpSpMk id="47" creationId="{00000000-0000-0000-0000-000000000000}"/>
          </ac:grpSpMkLst>
        </pc:grpChg>
        <pc:grpChg chg="mod">
          <ac:chgData name="Axel Maille" userId="065ad68c099279a8" providerId="LiveId" clId="{1F538222-00AF-B448-8CF3-2B10F72EAFA6}" dt="2018-10-16T19:39:21.501" v="237" actId="1076"/>
          <ac:grpSpMkLst>
            <pc:docMk/>
            <pc:sldMk cId="3459098342" sldId="260"/>
            <ac:grpSpMk id="52" creationId="{00000000-0000-0000-0000-000000000000}"/>
          </ac:grpSpMkLst>
        </pc:grpChg>
        <pc:grpChg chg="mod">
          <ac:chgData name="Axel Maille" userId="065ad68c099279a8" providerId="LiveId" clId="{1F538222-00AF-B448-8CF3-2B10F72EAFA6}" dt="2018-10-16T19:39:21.501" v="237" actId="1076"/>
          <ac:grpSpMkLst>
            <pc:docMk/>
            <pc:sldMk cId="3459098342" sldId="260"/>
            <ac:grpSpMk id="57" creationId="{00000000-0000-0000-0000-000000000000}"/>
          </ac:grpSpMkLst>
        </pc:grpChg>
        <pc:grpChg chg="mod">
          <ac:chgData name="Axel Maille" userId="065ad68c099279a8" providerId="LiveId" clId="{1F538222-00AF-B448-8CF3-2B10F72EAFA6}" dt="2018-10-16T19:39:28.736" v="238" actId="1076"/>
          <ac:grpSpMkLst>
            <pc:docMk/>
            <pc:sldMk cId="3459098342" sldId="260"/>
            <ac:grpSpMk id="75" creationId="{00000000-0000-0000-0000-000000000000}"/>
          </ac:grpSpMkLst>
        </pc:grpChg>
        <pc:grpChg chg="mod">
          <ac:chgData name="Axel Maille" userId="065ad68c099279a8" providerId="LiveId" clId="{1F538222-00AF-B448-8CF3-2B10F72EAFA6}" dt="2018-10-16T19:39:28.736" v="238" actId="1076"/>
          <ac:grpSpMkLst>
            <pc:docMk/>
            <pc:sldMk cId="3459098342" sldId="260"/>
            <ac:grpSpMk id="81" creationId="{00000000-0000-0000-0000-000000000000}"/>
          </ac:grpSpMkLst>
        </pc:grpChg>
        <pc:grpChg chg="mod">
          <ac:chgData name="Axel Maille" userId="065ad68c099279a8" providerId="LiveId" clId="{1F538222-00AF-B448-8CF3-2B10F72EAFA6}" dt="2018-10-16T19:39:28.736" v="238" actId="1076"/>
          <ac:grpSpMkLst>
            <pc:docMk/>
            <pc:sldMk cId="3459098342" sldId="260"/>
            <ac:grpSpMk id="87" creationId="{00000000-0000-0000-0000-000000000000}"/>
          </ac:grpSpMkLst>
        </pc:grpChg>
        <pc:grpChg chg="mod">
          <ac:chgData name="Axel Maille" userId="065ad68c099279a8" providerId="LiveId" clId="{1F538222-00AF-B448-8CF3-2B10F72EAFA6}" dt="2018-10-16T19:39:28.736" v="238" actId="1076"/>
          <ac:grpSpMkLst>
            <pc:docMk/>
            <pc:sldMk cId="3459098342" sldId="260"/>
            <ac:grpSpMk id="93" creationId="{00000000-0000-0000-0000-000000000000}"/>
          </ac:grpSpMkLst>
        </pc:grpChg>
        <pc:grpChg chg="mod">
          <ac:chgData name="Axel Maille" userId="065ad68c099279a8" providerId="LiveId" clId="{1F538222-00AF-B448-8CF3-2B10F72EAFA6}" dt="2018-10-16T19:39:28.736" v="238" actId="1076"/>
          <ac:grpSpMkLst>
            <pc:docMk/>
            <pc:sldMk cId="3459098342" sldId="260"/>
            <ac:grpSpMk id="99" creationId="{00000000-0000-0000-0000-000000000000}"/>
          </ac:grpSpMkLst>
        </pc:grpChg>
        <pc:grpChg chg="mod">
          <ac:chgData name="Axel Maille" userId="065ad68c099279a8" providerId="LiveId" clId="{1F538222-00AF-B448-8CF3-2B10F72EAFA6}" dt="2018-10-16T19:39:28.736" v="238" actId="1076"/>
          <ac:grpSpMkLst>
            <pc:docMk/>
            <pc:sldMk cId="3459098342" sldId="260"/>
            <ac:grpSpMk id="105" creationId="{00000000-0000-0000-0000-000000000000}"/>
          </ac:grpSpMkLst>
        </pc:grpChg>
        <pc:grpChg chg="mod">
          <ac:chgData name="Axel Maille" userId="065ad68c099279a8" providerId="LiveId" clId="{1F538222-00AF-B448-8CF3-2B10F72EAFA6}" dt="2018-10-16T19:39:28.736" v="238" actId="1076"/>
          <ac:grpSpMkLst>
            <pc:docMk/>
            <pc:sldMk cId="3459098342" sldId="260"/>
            <ac:grpSpMk id="111" creationId="{00000000-0000-0000-0000-000000000000}"/>
          </ac:grpSpMkLst>
        </pc:grpChg>
        <pc:grpChg chg="mod">
          <ac:chgData name="Axel Maille" userId="065ad68c099279a8" providerId="LiveId" clId="{1F538222-00AF-B448-8CF3-2B10F72EAFA6}" dt="2018-10-16T19:39:28.736" v="238" actId="1076"/>
          <ac:grpSpMkLst>
            <pc:docMk/>
            <pc:sldMk cId="3459098342" sldId="260"/>
            <ac:grpSpMk id="117" creationId="{00000000-0000-0000-0000-000000000000}"/>
          </ac:grpSpMkLst>
        </pc:grpChg>
        <pc:grpChg chg="mod">
          <ac:chgData name="Axel Maille" userId="065ad68c099279a8" providerId="LiveId" clId="{1F538222-00AF-B448-8CF3-2B10F72EAFA6}" dt="2018-10-16T19:39:28.736" v="238" actId="1076"/>
          <ac:grpSpMkLst>
            <pc:docMk/>
            <pc:sldMk cId="3459098342" sldId="260"/>
            <ac:grpSpMk id="123" creationId="{00000000-0000-0000-0000-000000000000}"/>
          </ac:grpSpMkLst>
        </pc:grpChg>
        <pc:grpChg chg="mod">
          <ac:chgData name="Axel Maille" userId="065ad68c099279a8" providerId="LiveId" clId="{1F538222-00AF-B448-8CF3-2B10F72EAFA6}" dt="2018-10-16T19:39:28.736" v="238" actId="1076"/>
          <ac:grpSpMkLst>
            <pc:docMk/>
            <pc:sldMk cId="3459098342" sldId="260"/>
            <ac:grpSpMk id="129" creationId="{00000000-0000-0000-0000-000000000000}"/>
          </ac:grpSpMkLst>
        </pc:grpChg>
        <pc:grpChg chg="add mod">
          <ac:chgData name="Axel Maille" userId="065ad68c099279a8" providerId="LiveId" clId="{1F538222-00AF-B448-8CF3-2B10F72EAFA6}" dt="2018-10-16T19:39:42.068" v="240" actId="1076"/>
          <ac:grpSpMkLst>
            <pc:docMk/>
            <pc:sldMk cId="3459098342" sldId="260"/>
            <ac:grpSpMk id="135" creationId="{E48E8147-D5DE-B547-AC90-B36D39ABFCF2}"/>
          </ac:grpSpMkLst>
        </pc:grpChg>
        <pc:grpChg chg="mod">
          <ac:chgData name="Axel Maille" userId="065ad68c099279a8" providerId="LiveId" clId="{1F538222-00AF-B448-8CF3-2B10F72EAFA6}" dt="2018-10-16T19:39:28.736" v="238" actId="1076"/>
          <ac:grpSpMkLst>
            <pc:docMk/>
            <pc:sldMk cId="3459098342" sldId="260"/>
            <ac:grpSpMk id="137" creationId="{00000000-0000-0000-0000-000000000000}"/>
          </ac:grpSpMkLst>
        </pc:grpChg>
        <pc:grpChg chg="mod">
          <ac:chgData name="Axel Maille" userId="065ad68c099279a8" providerId="LiveId" clId="{1F538222-00AF-B448-8CF3-2B10F72EAFA6}" dt="2018-10-16T19:39:32.078" v="239"/>
          <ac:grpSpMkLst>
            <pc:docMk/>
            <pc:sldMk cId="3459098342" sldId="260"/>
            <ac:grpSpMk id="143" creationId="{236A11C5-B886-3748-8CA0-F09EAAE285C0}"/>
          </ac:grpSpMkLst>
        </pc:grpChg>
        <pc:picChg chg="add mod modCrop">
          <ac:chgData name="Axel Maille" userId="065ad68c099279a8" providerId="LiveId" clId="{1F538222-00AF-B448-8CF3-2B10F72EAFA6}" dt="2018-10-16T19:38:56.380" v="222" actId="167"/>
          <ac:picMkLst>
            <pc:docMk/>
            <pc:sldMk cId="3459098342" sldId="260"/>
            <ac:picMk id="3" creationId="{2247EE5A-AD06-474F-80E5-19256024556A}"/>
          </ac:picMkLst>
        </pc:picChg>
        <pc:picChg chg="mod">
          <ac:chgData name="Axel Maille" userId="065ad68c099279a8" providerId="LiveId" clId="{1F538222-00AF-B448-8CF3-2B10F72EAFA6}" dt="2018-10-16T19:36:58.637" v="112" actId="1076"/>
          <ac:picMkLst>
            <pc:docMk/>
            <pc:sldMk cId="3459098342" sldId="260"/>
            <ac:picMk id="20" creationId="{00000000-0000-0000-0000-000000000000}"/>
          </ac:picMkLst>
        </pc:picChg>
        <pc:picChg chg="mod">
          <ac:chgData name="Axel Maille" userId="065ad68c099279a8" providerId="LiveId" clId="{1F538222-00AF-B448-8CF3-2B10F72EAFA6}" dt="2018-10-16T19:36:58.637" v="112" actId="1076"/>
          <ac:picMkLst>
            <pc:docMk/>
            <pc:sldMk cId="3459098342" sldId="260"/>
            <ac:picMk id="21" creationId="{00000000-0000-0000-0000-000000000000}"/>
          </ac:picMkLst>
        </pc:picChg>
        <pc:picChg chg="mod">
          <ac:chgData name="Axel Maille" userId="065ad68c099279a8" providerId="LiveId" clId="{1F538222-00AF-B448-8CF3-2B10F72EAFA6}" dt="2018-10-16T19:36:58.637" v="112" actId="1076"/>
          <ac:picMkLst>
            <pc:docMk/>
            <pc:sldMk cId="3459098342" sldId="260"/>
            <ac:picMk id="22" creationId="{00000000-0000-0000-0000-000000000000}"/>
          </ac:picMkLst>
        </pc:picChg>
        <pc:picChg chg="mod">
          <ac:chgData name="Axel Maille" userId="065ad68c099279a8" providerId="LiveId" clId="{1F538222-00AF-B448-8CF3-2B10F72EAFA6}" dt="2018-10-16T19:36:58.637" v="112" actId="1076"/>
          <ac:picMkLst>
            <pc:docMk/>
            <pc:sldMk cId="3459098342" sldId="260"/>
            <ac:picMk id="23" creationId="{00000000-0000-0000-0000-00000000000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5A0C0-DB6A-48AE-A70D-902ED21F20AC}" type="datetimeFigureOut">
              <a:rPr lang="en-GB" smtClean="0"/>
              <a:pPr/>
              <a:t>27/01/2020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DE62D0-BBB8-4548-9060-0AFEB7043322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8746411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53DFDC-F2B9-4F30-BDAA-BC05729E134E}" type="datetimeFigureOut">
              <a:rPr lang="en-GB" smtClean="0"/>
              <a:pPr/>
              <a:t>27/01/2020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6800" y="1143000"/>
            <a:ext cx="2184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12E116-EA87-488E-9C06-182B3B0258C8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157496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749275"/>
            <a:ext cx="6428423" cy="3721230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614010"/>
            <a:ext cx="5672138" cy="2580613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14ED4-880B-4692-AE45-F5A6422D4F01}" type="datetimeFigureOut">
              <a:rPr lang="en-GB" smtClean="0"/>
              <a:pPr/>
              <a:t>27/01/2020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8DE7-C035-44FE-9C38-4E7F3ADAB550}" type="slidenum">
              <a:rPr lang="en-GB" smtClean="0"/>
              <a:pPr/>
              <a:t>‹N°›</a:t>
            </a:fld>
            <a:endParaRPr lang="en-GB"/>
          </a:p>
        </p:txBody>
      </p:sp>
      <p:sp>
        <p:nvSpPr>
          <p:cNvPr id="13" name="Rectangle 12"/>
          <p:cNvSpPr/>
          <p:nvPr userDrawn="1"/>
        </p:nvSpPr>
        <p:spPr>
          <a:xfrm>
            <a:off x="0" y="0"/>
            <a:ext cx="7562850" cy="304800"/>
          </a:xfrm>
          <a:prstGeom prst="rect">
            <a:avLst/>
          </a:prstGeom>
          <a:solidFill>
            <a:srgbClr val="33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 userDrawn="1"/>
        </p:nvSpPr>
        <p:spPr>
          <a:xfrm>
            <a:off x="0" y="10383838"/>
            <a:ext cx="7562850" cy="304800"/>
          </a:xfrm>
          <a:prstGeom prst="rect">
            <a:avLst/>
          </a:prstGeom>
          <a:solidFill>
            <a:srgbClr val="33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090763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14ED4-880B-4692-AE45-F5A6422D4F01}" type="datetimeFigureOut">
              <a:rPr lang="en-GB" smtClean="0"/>
              <a:pPr/>
              <a:t>27/01/2020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8DE7-C035-44FE-9C38-4E7F3ADAB55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2926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69071"/>
            <a:ext cx="1630740" cy="90581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69071"/>
            <a:ext cx="4797683" cy="90581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14ED4-880B-4692-AE45-F5A6422D4F01}" type="datetimeFigureOut">
              <a:rPr lang="en-GB" smtClean="0"/>
              <a:pPr/>
              <a:t>27/01/2020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8DE7-C035-44FE-9C38-4E7F3ADAB55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91692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14ED4-880B-4692-AE45-F5A6422D4F01}" type="datetimeFigureOut">
              <a:rPr lang="en-GB" smtClean="0"/>
              <a:pPr/>
              <a:t>27/01/2020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8DE7-C035-44FE-9C38-4E7F3ADAB55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5868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664740"/>
            <a:ext cx="6522958" cy="4446176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7152978"/>
            <a:ext cx="6522958" cy="233813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14ED4-880B-4692-AE45-F5A6422D4F01}" type="datetimeFigureOut">
              <a:rPr lang="en-GB" smtClean="0"/>
              <a:pPr/>
              <a:t>27/01/2020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8DE7-C035-44FE-9C38-4E7F3ADAB55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838053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14ED4-880B-4692-AE45-F5A6422D4F01}" type="datetimeFigureOut">
              <a:rPr lang="en-GB" smtClean="0"/>
              <a:pPr/>
              <a:t>27/01/2020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8DE7-C035-44FE-9C38-4E7F3ADAB55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0632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69073"/>
            <a:ext cx="6522958" cy="20659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620202"/>
            <a:ext cx="3199440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904322"/>
            <a:ext cx="3199440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620202"/>
            <a:ext cx="3215196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904322"/>
            <a:ext cx="3215196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14ED4-880B-4692-AE45-F5A6422D4F01}" type="datetimeFigureOut">
              <a:rPr lang="en-GB" smtClean="0"/>
              <a:pPr/>
              <a:t>27/01/2020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8DE7-C035-44FE-9C38-4E7F3ADAB55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94309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14ED4-880B-4692-AE45-F5A6422D4F01}" type="datetimeFigureOut">
              <a:rPr lang="en-GB" smtClean="0"/>
              <a:pPr/>
              <a:t>27/01/2020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8DE7-C035-44FE-9C38-4E7F3ADAB55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707152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14ED4-880B-4692-AE45-F5A6422D4F01}" type="datetimeFigureOut">
              <a:rPr lang="en-GB" smtClean="0"/>
              <a:pPr/>
              <a:t>27/01/2020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8DE7-C035-44FE-9C38-4E7F3ADAB55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234672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538968"/>
            <a:ext cx="3828693" cy="7595861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14ED4-880B-4692-AE45-F5A6422D4F01}" type="datetimeFigureOut">
              <a:rPr lang="en-GB" smtClean="0"/>
              <a:pPr/>
              <a:t>27/01/2020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8DE7-C035-44FE-9C38-4E7F3ADAB55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6656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538968"/>
            <a:ext cx="3828693" cy="7595861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14ED4-880B-4692-AE45-F5A6422D4F01}" type="datetimeFigureOut">
              <a:rPr lang="en-GB" smtClean="0"/>
              <a:pPr/>
              <a:t>27/01/2020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8DE7-C035-44FE-9C38-4E7F3ADAB55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30029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95000"/>
                <a:lumOff val="5000"/>
              </a:schemeClr>
            </a:gs>
            <a:gs pos="74000">
              <a:schemeClr val="tx2">
                <a:lumMod val="75000"/>
              </a:schemeClr>
            </a:gs>
            <a:gs pos="100000">
              <a:schemeClr val="tx2"/>
            </a:gs>
            <a:gs pos="100000">
              <a:schemeClr val="tx2">
                <a:lumMod val="7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69073"/>
            <a:ext cx="6522958" cy="2065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845355"/>
            <a:ext cx="6522958" cy="6781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14ED4-880B-4692-AE45-F5A6422D4F01}" type="datetimeFigureOut">
              <a:rPr lang="en-GB" smtClean="0"/>
              <a:pPr/>
              <a:t>27/01/2020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08DE7-C035-44FE-9C38-4E7F3ADAB55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18861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74000">
              <a:schemeClr val="tx2">
                <a:lumMod val="75000"/>
              </a:schemeClr>
            </a:gs>
            <a:gs pos="100000">
              <a:schemeClr val="tx2"/>
            </a:gs>
            <a:gs pos="100000">
              <a:schemeClr val="tx2">
                <a:lumMod val="7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672801" y="4401687"/>
            <a:ext cx="1555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ar-DZ" b="1" dirty="0" smtClean="0">
                <a:solidFill>
                  <a:srgbClr val="33CCCC"/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الملف الشخصي</a:t>
            </a:r>
            <a:endParaRPr lang="en-GB" b="1" dirty="0">
              <a:solidFill>
                <a:srgbClr val="33CCCC"/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57521" y="4863378"/>
            <a:ext cx="21705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tabLst>
                <a:tab pos="723900" algn="l"/>
                <a:tab pos="1447800" algn="l"/>
                <a:tab pos="2171700" algn="l"/>
              </a:tabLst>
            </a:pPr>
            <a:r>
              <a:rPr lang="ar-DZ" sz="1050" dirty="0">
                <a:solidFill>
                  <a:schemeClr val="bg1"/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صف في بضعة سطور مهاراتك الرئيسية للوظيفة وأهدافك المهنية. يمكنك تنسيقها باستخدام الرموز النقطية أو تركها كنص كامل.</a:t>
            </a:r>
            <a:endParaRPr lang="fr-FR" sz="1050" dirty="0">
              <a:solidFill>
                <a:schemeClr val="bg1"/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43261" y="6201462"/>
            <a:ext cx="14536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GB" sz="1050" dirty="0" smtClean="0">
                <a:solidFill>
                  <a:schemeClr val="bg1"/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011 21 255 55</a:t>
            </a:r>
            <a:endParaRPr lang="en-GB" sz="1050" dirty="0">
              <a:solidFill>
                <a:schemeClr val="bg1"/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089698" y="8329641"/>
            <a:ext cx="2254813" cy="1166330"/>
            <a:chOff x="2702077" y="9198627"/>
            <a:chExt cx="2254813" cy="1166330"/>
          </a:xfrm>
        </p:grpSpPr>
        <p:sp>
          <p:nvSpPr>
            <p:cNvPr id="10" name="TextBox 9"/>
            <p:cNvSpPr txBox="1"/>
            <p:nvPr/>
          </p:nvSpPr>
          <p:spPr>
            <a:xfrm>
              <a:off x="2702077" y="9198627"/>
              <a:ext cx="166086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ar-DZ" sz="1000" dirty="0">
                  <a:solidFill>
                    <a:schemeClr val="bg1"/>
                  </a:solidFill>
                  <a:latin typeface="Ara Aqeeq Bold" panose="00000500000000000000" pitchFamily="2" charset="-78"/>
                  <a:cs typeface="Ara Aqeeq Bold" panose="00000500000000000000" pitchFamily="2" charset="-78"/>
                </a:rPr>
                <a:t>المدرسة / الجامعة - دبلوم</a:t>
              </a:r>
            </a:p>
            <a:p>
              <a:pPr algn="r" rtl="1"/>
              <a:r>
                <a:rPr lang="ar-DZ" sz="1000" dirty="0">
                  <a:solidFill>
                    <a:schemeClr val="bg1"/>
                  </a:solidFill>
                  <a:latin typeface="Ara Aqeeq Bold" panose="00000500000000000000" pitchFamily="2" charset="-78"/>
                  <a:cs typeface="Ara Aqeeq Bold" panose="00000500000000000000" pitchFamily="2" charset="-78"/>
                </a:rPr>
                <a:t>صف في سطر واحد أهداف وتخصصات هذا التدريب.</a:t>
              </a:r>
              <a:endParaRPr lang="fr-FR" sz="1000" dirty="0">
                <a:solidFill>
                  <a:schemeClr val="bg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412524" y="9249381"/>
              <a:ext cx="54108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en-PH" sz="900" dirty="0">
                  <a:solidFill>
                    <a:schemeClr val="bg1"/>
                  </a:solidFill>
                  <a:latin typeface="Ara Aqeeq Bold" panose="00000500000000000000" pitchFamily="2" charset="-78"/>
                  <a:cs typeface="Ara Aqeeq Bold" panose="00000500000000000000" pitchFamily="2" charset="-78"/>
                </a:rPr>
                <a:t>2014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748408" y="9787876"/>
              <a:ext cx="1660864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ar-DZ" sz="1050" dirty="0">
                  <a:solidFill>
                    <a:schemeClr val="bg1"/>
                  </a:solidFill>
                  <a:latin typeface="Ara Aqeeq Bold" panose="00000500000000000000" pitchFamily="2" charset="-78"/>
                  <a:cs typeface="Ara Aqeeq Bold" panose="00000500000000000000" pitchFamily="2" charset="-78"/>
                </a:rPr>
                <a:t>المدرسة / الجامعة - دبلوم</a:t>
              </a:r>
            </a:p>
            <a:p>
              <a:pPr algn="r" rtl="1"/>
              <a:r>
                <a:rPr lang="ar-DZ" sz="1050" dirty="0">
                  <a:solidFill>
                    <a:schemeClr val="bg1"/>
                  </a:solidFill>
                  <a:latin typeface="Ara Aqeeq Bold" panose="00000500000000000000" pitchFamily="2" charset="-78"/>
                  <a:cs typeface="Ara Aqeeq Bold" panose="00000500000000000000" pitchFamily="2" charset="-78"/>
                </a:rPr>
                <a:t>صف في سطر واحد أهداف وتخصصات هذا التدريب.</a:t>
              </a:r>
              <a:endParaRPr lang="fr-FR" sz="1050" dirty="0">
                <a:solidFill>
                  <a:schemeClr val="bg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415803" y="9756554"/>
              <a:ext cx="54108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en-PH" sz="900" dirty="0">
                  <a:solidFill>
                    <a:schemeClr val="bg1"/>
                  </a:solidFill>
                  <a:latin typeface="Ara Aqeeq Bold" panose="00000500000000000000" pitchFamily="2" charset="-78"/>
                  <a:cs typeface="Ara Aqeeq Bold" panose="00000500000000000000" pitchFamily="2" charset="-78"/>
                </a:rPr>
                <a:t>2014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6492168" y="5734697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ar-DZ" b="1" dirty="0" smtClean="0">
                <a:solidFill>
                  <a:srgbClr val="33CCCC"/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اتصال</a:t>
            </a:r>
            <a:endParaRPr lang="en-GB" b="1" dirty="0">
              <a:solidFill>
                <a:srgbClr val="33CCCC"/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84360" y="7801468"/>
            <a:ext cx="2115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b="1" dirty="0" smtClean="0">
                <a:solidFill>
                  <a:srgbClr val="33CCCC"/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تدريب</a:t>
            </a:r>
            <a:endParaRPr lang="en-GB" b="1" dirty="0">
              <a:solidFill>
                <a:srgbClr val="33CCCC"/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6879490" y="6869969"/>
            <a:ext cx="280826" cy="280826"/>
          </a:xfrm>
          <a:prstGeom prst="ellipse">
            <a:avLst/>
          </a:prstGeom>
          <a:solidFill>
            <a:srgbClr val="33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38228" y="6923655"/>
            <a:ext cx="168487" cy="168487"/>
          </a:xfrm>
          <a:prstGeom prst="rect">
            <a:avLst/>
          </a:prstGeom>
        </p:spPr>
      </p:pic>
      <p:sp>
        <p:nvSpPr>
          <p:cNvPr id="25" name="Oval 24"/>
          <p:cNvSpPr/>
          <p:nvPr/>
        </p:nvSpPr>
        <p:spPr>
          <a:xfrm>
            <a:off x="6879490" y="6164911"/>
            <a:ext cx="280826" cy="280826"/>
          </a:xfrm>
          <a:prstGeom prst="ellipse">
            <a:avLst/>
          </a:prstGeom>
          <a:solidFill>
            <a:srgbClr val="33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59476" y="6242821"/>
            <a:ext cx="125989" cy="125989"/>
          </a:xfrm>
          <a:prstGeom prst="rect">
            <a:avLst/>
          </a:prstGeom>
        </p:spPr>
      </p:pic>
      <p:sp>
        <p:nvSpPr>
          <p:cNvPr id="28" name="Oval 27"/>
          <p:cNvSpPr/>
          <p:nvPr/>
        </p:nvSpPr>
        <p:spPr>
          <a:xfrm>
            <a:off x="6879490" y="7222498"/>
            <a:ext cx="280826" cy="280826"/>
          </a:xfrm>
          <a:prstGeom prst="ellipse">
            <a:avLst/>
          </a:prstGeom>
          <a:solidFill>
            <a:srgbClr val="33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38228" y="7290742"/>
            <a:ext cx="144337" cy="144337"/>
          </a:xfrm>
          <a:prstGeom prst="rect">
            <a:avLst/>
          </a:prstGeom>
        </p:spPr>
      </p:pic>
      <p:sp>
        <p:nvSpPr>
          <p:cNvPr id="26" name="Oval 25"/>
          <p:cNvSpPr/>
          <p:nvPr/>
        </p:nvSpPr>
        <p:spPr>
          <a:xfrm>
            <a:off x="6879490" y="6517440"/>
            <a:ext cx="280826" cy="280826"/>
          </a:xfrm>
          <a:prstGeom prst="ellipse">
            <a:avLst/>
          </a:prstGeom>
          <a:solidFill>
            <a:srgbClr val="33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44507" y="6577423"/>
            <a:ext cx="155926" cy="155926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5335628" y="6538562"/>
            <a:ext cx="14536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PH" sz="1050" dirty="0" smtClean="0">
                <a:solidFill>
                  <a:schemeClr val="bg1"/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01 223 35 25</a:t>
            </a:r>
            <a:endParaRPr lang="en-PH" sz="1050" dirty="0">
              <a:solidFill>
                <a:schemeClr val="bg1"/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43260" y="6785909"/>
            <a:ext cx="145363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50" dirty="0" smtClean="0">
                <a:solidFill>
                  <a:schemeClr val="bg1"/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اكتب هنا العنوان الكامل الخاص بك</a:t>
            </a:r>
            <a:endParaRPr lang="en-PH" sz="1050" dirty="0">
              <a:solidFill>
                <a:schemeClr val="bg1"/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335627" y="7260135"/>
            <a:ext cx="14536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PH" sz="1050" dirty="0" smtClean="0">
                <a:solidFill>
                  <a:schemeClr val="bg1"/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Your-Mail@</a:t>
            </a:r>
            <a:r>
              <a:rPr lang="en-GB" sz="1050" dirty="0" smtClean="0">
                <a:solidFill>
                  <a:schemeClr val="bg1"/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gmail.com</a:t>
            </a:r>
            <a:endParaRPr lang="en-PH" sz="1050" dirty="0">
              <a:solidFill>
                <a:schemeClr val="bg1"/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244067" y="335277"/>
            <a:ext cx="18453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1"/>
            <a:r>
              <a:rPr lang="ar-DZ" sz="4800" b="1" dirty="0" smtClean="0">
                <a:solidFill>
                  <a:schemeClr val="bg1"/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الاسم</a:t>
            </a:r>
          </a:p>
          <a:p>
            <a:pPr algn="ctr" rtl="1"/>
            <a:r>
              <a:rPr lang="ar-DZ" sz="4800" b="1" dirty="0" smtClean="0">
                <a:solidFill>
                  <a:schemeClr val="bg1"/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واللقب</a:t>
            </a:r>
            <a:endParaRPr lang="en-GB" sz="4800" b="1" dirty="0">
              <a:solidFill>
                <a:schemeClr val="bg1"/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213863" y="1005075"/>
            <a:ext cx="4509171" cy="962899"/>
            <a:chOff x="3760822" y="6456951"/>
            <a:chExt cx="3460544" cy="962899"/>
          </a:xfrm>
        </p:grpSpPr>
        <p:grpSp>
          <p:nvGrpSpPr>
            <p:cNvPr id="42" name="Group 41"/>
            <p:cNvGrpSpPr/>
            <p:nvPr/>
          </p:nvGrpSpPr>
          <p:grpSpPr>
            <a:xfrm>
              <a:off x="3760822" y="6456951"/>
              <a:ext cx="2741491" cy="916733"/>
              <a:chOff x="3760822" y="6456951"/>
              <a:chExt cx="2741491" cy="916733"/>
            </a:xfrm>
          </p:grpSpPr>
          <p:sp>
            <p:nvSpPr>
              <p:cNvPr id="44" name="TextBox 43"/>
              <p:cNvSpPr txBox="1"/>
              <p:nvPr/>
            </p:nvSpPr>
            <p:spPr>
              <a:xfrm>
                <a:off x="5218191" y="6456951"/>
                <a:ext cx="128412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rtl="1"/>
                <a:r>
                  <a:rPr lang="en-GB" sz="900" dirty="0">
                    <a:solidFill>
                      <a:schemeClr val="bg1"/>
                    </a:solidFill>
                    <a:latin typeface="Ara Aqeeq Bold" panose="00000500000000000000" pitchFamily="2" charset="-78"/>
                    <a:cs typeface="Ara Aqeeq Bold" panose="00000500000000000000" pitchFamily="2" charset="-78"/>
                  </a:rPr>
                  <a:t>2010 - 2014</a:t>
                </a: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3760822" y="6635020"/>
                <a:ext cx="2741491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rtl="1"/>
                <a:r>
                  <a:rPr lang="ar-DZ" sz="1050" dirty="0">
                    <a:solidFill>
                      <a:schemeClr val="bg1"/>
                    </a:solidFill>
                    <a:latin typeface="Ara Aqeeq Bold" panose="00000500000000000000" pitchFamily="2" charset="-78"/>
                    <a:cs typeface="Ara Aqeeq Bold" panose="00000500000000000000" pitchFamily="2" charset="-78"/>
                  </a:rPr>
                  <a:t>اسم الشركة</a:t>
                </a:r>
              </a:p>
              <a:p>
                <a:pPr algn="r" rtl="1"/>
                <a:r>
                  <a:rPr lang="ar-DZ" sz="1050" dirty="0">
                    <a:solidFill>
                      <a:schemeClr val="bg1"/>
                    </a:solidFill>
                    <a:latin typeface="Ara Aqeeq Bold" panose="00000500000000000000" pitchFamily="2" charset="-78"/>
                    <a:cs typeface="Ara Aqeeq Bold" panose="00000500000000000000" pitchFamily="2" charset="-78"/>
                  </a:rPr>
                  <a:t>عنوان المنصب</a:t>
                </a:r>
              </a:p>
              <a:p>
                <a:pPr algn="r" rtl="1"/>
                <a:r>
                  <a:rPr lang="ar-DZ" sz="1050" dirty="0">
                    <a:solidFill>
                      <a:schemeClr val="bg1"/>
                    </a:solidFill>
                    <a:latin typeface="Ara Aqeeq Bold" panose="00000500000000000000" pitchFamily="2" charset="-78"/>
                    <a:cs typeface="Ara Aqeeq Bold" panose="00000500000000000000" pitchFamily="2" charset="-78"/>
                  </a:rPr>
                  <a:t>صف هنا الوظائف التي شغلتها. صف أيضًا مهامك ، والنتائج التي حصلت عليها ، لا تتردد في تحديد حجمها.</a:t>
                </a:r>
                <a:endParaRPr lang="fr-FR" sz="1050" dirty="0">
                  <a:solidFill>
                    <a:schemeClr val="bg1"/>
                  </a:solidFill>
                  <a:latin typeface="Ara Aqeeq Bold" panose="00000500000000000000" pitchFamily="2" charset="-78"/>
                  <a:ea typeface="Lato" charset="0"/>
                  <a:cs typeface="Ara Aqeeq Bold" panose="00000500000000000000" pitchFamily="2" charset="-78"/>
                </a:endParaRPr>
              </a:p>
            </p:txBody>
          </p:sp>
        </p:grpSp>
        <p:sp>
          <p:nvSpPr>
            <p:cNvPr id="43" name="Oval 42"/>
            <p:cNvSpPr/>
            <p:nvPr/>
          </p:nvSpPr>
          <p:spPr>
            <a:xfrm>
              <a:off x="6554174" y="6535120"/>
              <a:ext cx="667192" cy="8847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ar-DZ" sz="900" dirty="0" smtClean="0">
                  <a:solidFill>
                    <a:srgbClr val="33CCCC"/>
                  </a:solidFill>
                  <a:latin typeface="Ara Aqeeq Bold" panose="00000500000000000000" pitchFamily="2" charset="-78"/>
                  <a:cs typeface="Ara Aqeeq Bold" panose="00000500000000000000" pitchFamily="2" charset="-78"/>
                </a:rPr>
                <a:t>شعار الشركة</a:t>
              </a:r>
              <a:endParaRPr lang="en-GB" sz="900" dirty="0">
                <a:solidFill>
                  <a:srgbClr val="33CCCC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4285265" y="4761539"/>
            <a:ext cx="736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ar-DZ" b="1" dirty="0" smtClean="0">
                <a:solidFill>
                  <a:srgbClr val="33CCCC"/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مهارة</a:t>
            </a:r>
            <a:endParaRPr lang="en-GB" b="1" dirty="0">
              <a:solidFill>
                <a:srgbClr val="33CCCC"/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220275" y="5197299"/>
            <a:ext cx="16312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100" b="1" i="1" dirty="0" smtClean="0">
                <a:solidFill>
                  <a:schemeClr val="bg1"/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الاحتراف</a:t>
            </a:r>
            <a:endParaRPr lang="en-GB" sz="1100" b="1" i="1" dirty="0">
              <a:solidFill>
                <a:schemeClr val="bg1"/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640983" y="7129330"/>
            <a:ext cx="22105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100" b="1" i="1" dirty="0" smtClean="0">
                <a:solidFill>
                  <a:schemeClr val="bg1"/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اللغات</a:t>
            </a:r>
            <a:endParaRPr lang="en-GB" sz="1100" b="1" i="1" dirty="0">
              <a:solidFill>
                <a:schemeClr val="bg1"/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21979" y="5237423"/>
            <a:ext cx="20686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100" b="1" i="1" dirty="0" smtClean="0">
                <a:solidFill>
                  <a:schemeClr val="bg1"/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الشخصية</a:t>
            </a:r>
            <a:endParaRPr lang="en-GB" sz="1100" b="1" i="1" dirty="0">
              <a:solidFill>
                <a:schemeClr val="bg1"/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615724" y="5538201"/>
            <a:ext cx="12890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00" dirty="0" smtClean="0">
                <a:solidFill>
                  <a:schemeClr val="bg1"/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البرمجة</a:t>
            </a:r>
            <a:endParaRPr lang="en-GB" sz="1000" dirty="0">
              <a:solidFill>
                <a:schemeClr val="bg1"/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615724" y="5866864"/>
            <a:ext cx="12890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00" dirty="0" smtClean="0">
                <a:solidFill>
                  <a:schemeClr val="bg1"/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التصميم</a:t>
            </a:r>
            <a:endParaRPr lang="en-GB" sz="1000" dirty="0">
              <a:solidFill>
                <a:schemeClr val="bg1"/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744706" y="6195451"/>
            <a:ext cx="11163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00" dirty="0" smtClean="0">
                <a:solidFill>
                  <a:schemeClr val="bg1"/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التدوين</a:t>
            </a:r>
            <a:endParaRPr lang="en-GB" sz="1000" dirty="0">
              <a:solidFill>
                <a:schemeClr val="bg1"/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764008" y="6524189"/>
            <a:ext cx="11163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00" dirty="0" smtClean="0">
                <a:solidFill>
                  <a:schemeClr val="bg1"/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التسويق</a:t>
            </a:r>
            <a:endParaRPr lang="en-GB" sz="1000" dirty="0">
              <a:solidFill>
                <a:schemeClr val="bg1"/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704567" y="7452191"/>
            <a:ext cx="11163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00" dirty="0" smtClean="0">
                <a:solidFill>
                  <a:schemeClr val="bg1"/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الانجليزية</a:t>
            </a:r>
            <a:endParaRPr lang="en-GB" sz="1000" dirty="0">
              <a:solidFill>
                <a:schemeClr val="bg1"/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704567" y="7780855"/>
            <a:ext cx="11163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00" dirty="0" smtClean="0">
                <a:solidFill>
                  <a:schemeClr val="bg1"/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العربية</a:t>
            </a:r>
            <a:endParaRPr lang="en-GB" sz="1000" dirty="0">
              <a:solidFill>
                <a:schemeClr val="bg1"/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524645" y="5560308"/>
            <a:ext cx="11163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00" dirty="0" smtClean="0">
                <a:solidFill>
                  <a:schemeClr val="bg1"/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الابداع</a:t>
            </a:r>
            <a:endParaRPr lang="en-GB" sz="1000" dirty="0">
              <a:solidFill>
                <a:schemeClr val="bg1"/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524645" y="5888970"/>
            <a:ext cx="11163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00" dirty="0" smtClean="0">
                <a:solidFill>
                  <a:schemeClr val="bg1"/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الصرامة</a:t>
            </a:r>
            <a:endParaRPr lang="en-GB" sz="1000" dirty="0">
              <a:solidFill>
                <a:schemeClr val="bg1"/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524645" y="6217634"/>
            <a:ext cx="11163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00" dirty="0" smtClean="0">
                <a:solidFill>
                  <a:schemeClr val="bg1"/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الالتزام</a:t>
            </a:r>
            <a:endParaRPr lang="en-GB" sz="1000" dirty="0">
              <a:solidFill>
                <a:schemeClr val="bg1"/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524645" y="6550700"/>
            <a:ext cx="11163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00" dirty="0" smtClean="0">
                <a:solidFill>
                  <a:schemeClr val="bg1"/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التنظيم</a:t>
            </a:r>
            <a:endParaRPr lang="en-GB" sz="1000" dirty="0">
              <a:solidFill>
                <a:schemeClr val="bg1"/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2986559" y="5551655"/>
            <a:ext cx="1027812" cy="205125"/>
            <a:chOff x="3697310" y="7923442"/>
            <a:chExt cx="1027812" cy="205125"/>
          </a:xfrm>
        </p:grpSpPr>
        <p:sp>
          <p:nvSpPr>
            <p:cNvPr id="76" name="Chevron 75"/>
            <p:cNvSpPr/>
            <p:nvPr/>
          </p:nvSpPr>
          <p:spPr>
            <a:xfrm>
              <a:off x="3908358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>
              <a:off x="4109799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>
              <a:off x="4311241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>
              <a:off x="3697310" y="7923442"/>
              <a:ext cx="205125" cy="20512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80" name="Chevron 79"/>
            <p:cNvSpPr/>
            <p:nvPr/>
          </p:nvSpPr>
          <p:spPr>
            <a:xfrm>
              <a:off x="4519997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2993880" y="5900601"/>
            <a:ext cx="1020491" cy="205125"/>
            <a:chOff x="3697316" y="7923442"/>
            <a:chExt cx="1020491" cy="205125"/>
          </a:xfrm>
        </p:grpSpPr>
        <p:sp>
          <p:nvSpPr>
            <p:cNvPr id="82" name="Chevron 81"/>
            <p:cNvSpPr/>
            <p:nvPr/>
          </p:nvSpPr>
          <p:spPr>
            <a:xfrm>
              <a:off x="3908358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83" name="Chevron 82"/>
            <p:cNvSpPr/>
            <p:nvPr/>
          </p:nvSpPr>
          <p:spPr>
            <a:xfrm>
              <a:off x="4109799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>
              <a:off x="4311241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>
              <a:off x="3697316" y="7923442"/>
              <a:ext cx="205125" cy="20512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86" name="Chevron 85"/>
            <p:cNvSpPr/>
            <p:nvPr/>
          </p:nvSpPr>
          <p:spPr>
            <a:xfrm>
              <a:off x="4512682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2988431" y="6221904"/>
            <a:ext cx="1027806" cy="205125"/>
            <a:chOff x="3488560" y="7923442"/>
            <a:chExt cx="1027806" cy="205125"/>
          </a:xfrm>
        </p:grpSpPr>
        <p:sp>
          <p:nvSpPr>
            <p:cNvPr id="88" name="Chevron 87"/>
            <p:cNvSpPr/>
            <p:nvPr/>
          </p:nvSpPr>
          <p:spPr>
            <a:xfrm>
              <a:off x="3908358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>
              <a:off x="4109799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90" name="Chevron 89"/>
            <p:cNvSpPr/>
            <p:nvPr/>
          </p:nvSpPr>
          <p:spPr>
            <a:xfrm>
              <a:off x="4311241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91" name="Chevron 90"/>
            <p:cNvSpPr/>
            <p:nvPr/>
          </p:nvSpPr>
          <p:spPr>
            <a:xfrm>
              <a:off x="3690002" y="7923442"/>
              <a:ext cx="205125" cy="20512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92" name="Chevron 91"/>
            <p:cNvSpPr/>
            <p:nvPr/>
          </p:nvSpPr>
          <p:spPr>
            <a:xfrm>
              <a:off x="3488560" y="7923442"/>
              <a:ext cx="205125" cy="20512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3000151" y="6537467"/>
            <a:ext cx="1027808" cy="205125"/>
            <a:chOff x="3488558" y="7923442"/>
            <a:chExt cx="1027808" cy="205125"/>
          </a:xfrm>
        </p:grpSpPr>
        <p:sp>
          <p:nvSpPr>
            <p:cNvPr id="94" name="Chevron 93"/>
            <p:cNvSpPr/>
            <p:nvPr/>
          </p:nvSpPr>
          <p:spPr>
            <a:xfrm>
              <a:off x="3908358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95" name="Chevron 94"/>
            <p:cNvSpPr/>
            <p:nvPr/>
          </p:nvSpPr>
          <p:spPr>
            <a:xfrm>
              <a:off x="4109799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96" name="Chevron 95"/>
            <p:cNvSpPr/>
            <p:nvPr/>
          </p:nvSpPr>
          <p:spPr>
            <a:xfrm>
              <a:off x="4311241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97" name="Chevron 96"/>
            <p:cNvSpPr/>
            <p:nvPr/>
          </p:nvSpPr>
          <p:spPr>
            <a:xfrm>
              <a:off x="3690000" y="7923442"/>
              <a:ext cx="205125" cy="20512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98" name="Chevron 97"/>
            <p:cNvSpPr/>
            <p:nvPr/>
          </p:nvSpPr>
          <p:spPr>
            <a:xfrm>
              <a:off x="3488558" y="7923442"/>
              <a:ext cx="205125" cy="20512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002464" y="7465276"/>
            <a:ext cx="1020489" cy="205125"/>
            <a:chOff x="3697318" y="7923442"/>
            <a:chExt cx="1020489" cy="205125"/>
          </a:xfrm>
        </p:grpSpPr>
        <p:sp>
          <p:nvSpPr>
            <p:cNvPr id="100" name="Chevron 99"/>
            <p:cNvSpPr/>
            <p:nvPr/>
          </p:nvSpPr>
          <p:spPr>
            <a:xfrm>
              <a:off x="3908358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101" name="Chevron 100"/>
            <p:cNvSpPr/>
            <p:nvPr/>
          </p:nvSpPr>
          <p:spPr>
            <a:xfrm>
              <a:off x="4109799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102" name="Chevron 101"/>
            <p:cNvSpPr/>
            <p:nvPr/>
          </p:nvSpPr>
          <p:spPr>
            <a:xfrm>
              <a:off x="4311241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103" name="Chevron 102"/>
            <p:cNvSpPr/>
            <p:nvPr/>
          </p:nvSpPr>
          <p:spPr>
            <a:xfrm>
              <a:off x="3697318" y="7923442"/>
              <a:ext cx="205125" cy="20512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104" name="Chevron 103"/>
            <p:cNvSpPr/>
            <p:nvPr/>
          </p:nvSpPr>
          <p:spPr>
            <a:xfrm>
              <a:off x="4512682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3015150" y="7792322"/>
            <a:ext cx="1013183" cy="205125"/>
            <a:chOff x="3100300" y="7923442"/>
            <a:chExt cx="1013183" cy="205125"/>
          </a:xfrm>
        </p:grpSpPr>
        <p:sp>
          <p:nvSpPr>
            <p:cNvPr id="106" name="Chevron 105"/>
            <p:cNvSpPr/>
            <p:nvPr/>
          </p:nvSpPr>
          <p:spPr>
            <a:xfrm>
              <a:off x="3908358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107" name="Chevron 106"/>
            <p:cNvSpPr/>
            <p:nvPr/>
          </p:nvSpPr>
          <p:spPr>
            <a:xfrm>
              <a:off x="3100300" y="7923442"/>
              <a:ext cx="205125" cy="20512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108" name="Chevron 107"/>
            <p:cNvSpPr/>
            <p:nvPr/>
          </p:nvSpPr>
          <p:spPr>
            <a:xfrm>
              <a:off x="3301742" y="7923442"/>
              <a:ext cx="205125" cy="20512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109" name="Chevron 108"/>
            <p:cNvSpPr/>
            <p:nvPr/>
          </p:nvSpPr>
          <p:spPr>
            <a:xfrm>
              <a:off x="3704625" y="7923442"/>
              <a:ext cx="205125" cy="20512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110" name="Chevron 109"/>
            <p:cNvSpPr/>
            <p:nvPr/>
          </p:nvSpPr>
          <p:spPr>
            <a:xfrm>
              <a:off x="3503183" y="7923442"/>
              <a:ext cx="205125" cy="20512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937614" y="5601404"/>
            <a:ext cx="1027815" cy="205125"/>
            <a:chOff x="3689992" y="7923442"/>
            <a:chExt cx="1027815" cy="205125"/>
          </a:xfrm>
        </p:grpSpPr>
        <p:sp>
          <p:nvSpPr>
            <p:cNvPr id="112" name="Chevron 111"/>
            <p:cNvSpPr/>
            <p:nvPr/>
          </p:nvSpPr>
          <p:spPr>
            <a:xfrm>
              <a:off x="3908358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113" name="Chevron 112"/>
            <p:cNvSpPr/>
            <p:nvPr/>
          </p:nvSpPr>
          <p:spPr>
            <a:xfrm>
              <a:off x="4109799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114" name="Chevron 113"/>
            <p:cNvSpPr/>
            <p:nvPr/>
          </p:nvSpPr>
          <p:spPr>
            <a:xfrm>
              <a:off x="4311241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115" name="Chevron 114"/>
            <p:cNvSpPr/>
            <p:nvPr/>
          </p:nvSpPr>
          <p:spPr>
            <a:xfrm>
              <a:off x="3689992" y="7923442"/>
              <a:ext cx="205125" cy="20512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116" name="Chevron 115"/>
            <p:cNvSpPr/>
            <p:nvPr/>
          </p:nvSpPr>
          <p:spPr>
            <a:xfrm>
              <a:off x="4512682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937621" y="5923217"/>
            <a:ext cx="1027808" cy="205125"/>
            <a:chOff x="3689999" y="7923442"/>
            <a:chExt cx="1027808" cy="205125"/>
          </a:xfrm>
        </p:grpSpPr>
        <p:sp>
          <p:nvSpPr>
            <p:cNvPr id="118" name="Chevron 117"/>
            <p:cNvSpPr/>
            <p:nvPr/>
          </p:nvSpPr>
          <p:spPr>
            <a:xfrm>
              <a:off x="3908358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119" name="Chevron 118"/>
            <p:cNvSpPr/>
            <p:nvPr/>
          </p:nvSpPr>
          <p:spPr>
            <a:xfrm>
              <a:off x="4109799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120" name="Chevron 119"/>
            <p:cNvSpPr/>
            <p:nvPr/>
          </p:nvSpPr>
          <p:spPr>
            <a:xfrm>
              <a:off x="4311241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121" name="Chevron 120"/>
            <p:cNvSpPr/>
            <p:nvPr/>
          </p:nvSpPr>
          <p:spPr>
            <a:xfrm>
              <a:off x="3689999" y="7923442"/>
              <a:ext cx="205125" cy="20512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122" name="Chevron 121"/>
            <p:cNvSpPr/>
            <p:nvPr/>
          </p:nvSpPr>
          <p:spPr>
            <a:xfrm>
              <a:off x="4512682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948317" y="6245030"/>
            <a:ext cx="1020492" cy="205125"/>
            <a:chOff x="3495874" y="7923442"/>
            <a:chExt cx="1020492" cy="205125"/>
          </a:xfrm>
        </p:grpSpPr>
        <p:sp>
          <p:nvSpPr>
            <p:cNvPr id="124" name="Chevron 123"/>
            <p:cNvSpPr/>
            <p:nvPr/>
          </p:nvSpPr>
          <p:spPr>
            <a:xfrm>
              <a:off x="3908358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125" name="Chevron 124"/>
            <p:cNvSpPr/>
            <p:nvPr/>
          </p:nvSpPr>
          <p:spPr>
            <a:xfrm>
              <a:off x="4109799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126" name="Chevron 125"/>
            <p:cNvSpPr/>
            <p:nvPr/>
          </p:nvSpPr>
          <p:spPr>
            <a:xfrm>
              <a:off x="4311241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127" name="Chevron 126"/>
            <p:cNvSpPr/>
            <p:nvPr/>
          </p:nvSpPr>
          <p:spPr>
            <a:xfrm>
              <a:off x="3697316" y="7923442"/>
              <a:ext cx="205125" cy="20512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128" name="Chevron 127"/>
            <p:cNvSpPr/>
            <p:nvPr/>
          </p:nvSpPr>
          <p:spPr>
            <a:xfrm>
              <a:off x="3495874" y="7923442"/>
              <a:ext cx="205125" cy="20512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944930" y="6566844"/>
            <a:ext cx="1027814" cy="205125"/>
            <a:chOff x="3689993" y="7923442"/>
            <a:chExt cx="1027814" cy="205125"/>
          </a:xfrm>
        </p:grpSpPr>
        <p:sp>
          <p:nvSpPr>
            <p:cNvPr id="130" name="Chevron 129"/>
            <p:cNvSpPr/>
            <p:nvPr/>
          </p:nvSpPr>
          <p:spPr>
            <a:xfrm>
              <a:off x="3908358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131" name="Chevron 130"/>
            <p:cNvSpPr/>
            <p:nvPr/>
          </p:nvSpPr>
          <p:spPr>
            <a:xfrm>
              <a:off x="4109799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132" name="Chevron 131"/>
            <p:cNvSpPr/>
            <p:nvPr/>
          </p:nvSpPr>
          <p:spPr>
            <a:xfrm>
              <a:off x="4311241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133" name="Chevron 132"/>
            <p:cNvSpPr/>
            <p:nvPr/>
          </p:nvSpPr>
          <p:spPr>
            <a:xfrm>
              <a:off x="3689993" y="7923442"/>
              <a:ext cx="205125" cy="20512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134" name="Chevron 133"/>
            <p:cNvSpPr/>
            <p:nvPr/>
          </p:nvSpPr>
          <p:spPr>
            <a:xfrm>
              <a:off x="4512682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</p:grpSp>
      <p:sp>
        <p:nvSpPr>
          <p:cNvPr id="136" name="TextBox 135"/>
          <p:cNvSpPr txBox="1"/>
          <p:nvPr/>
        </p:nvSpPr>
        <p:spPr>
          <a:xfrm>
            <a:off x="3704567" y="8093265"/>
            <a:ext cx="11163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00" dirty="0" smtClean="0">
                <a:solidFill>
                  <a:schemeClr val="bg1"/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الفرنسية</a:t>
            </a:r>
            <a:endParaRPr lang="en-GB" sz="1000" dirty="0">
              <a:solidFill>
                <a:schemeClr val="bg1"/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grpSp>
        <p:nvGrpSpPr>
          <p:cNvPr id="137" name="Group 136"/>
          <p:cNvGrpSpPr/>
          <p:nvPr/>
        </p:nvGrpSpPr>
        <p:grpSpPr>
          <a:xfrm>
            <a:off x="3015150" y="8119368"/>
            <a:ext cx="1020491" cy="205125"/>
            <a:chOff x="3294433" y="7923442"/>
            <a:chExt cx="1020491" cy="205125"/>
          </a:xfrm>
        </p:grpSpPr>
        <p:sp>
          <p:nvSpPr>
            <p:cNvPr id="138" name="Chevron 137"/>
            <p:cNvSpPr/>
            <p:nvPr/>
          </p:nvSpPr>
          <p:spPr>
            <a:xfrm>
              <a:off x="3908358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139" name="Chevron 138"/>
            <p:cNvSpPr/>
            <p:nvPr/>
          </p:nvSpPr>
          <p:spPr>
            <a:xfrm>
              <a:off x="4109799" y="7923442"/>
              <a:ext cx="205125" cy="205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140" name="Chevron 139"/>
            <p:cNvSpPr/>
            <p:nvPr/>
          </p:nvSpPr>
          <p:spPr>
            <a:xfrm>
              <a:off x="3294433" y="7923442"/>
              <a:ext cx="205125" cy="20512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141" name="Chevron 140"/>
            <p:cNvSpPr/>
            <p:nvPr/>
          </p:nvSpPr>
          <p:spPr>
            <a:xfrm>
              <a:off x="3697316" y="7923442"/>
              <a:ext cx="205125" cy="20512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  <p:sp>
          <p:nvSpPr>
            <p:cNvPr id="142" name="Chevron 141"/>
            <p:cNvSpPr/>
            <p:nvPr/>
          </p:nvSpPr>
          <p:spPr>
            <a:xfrm>
              <a:off x="3495874" y="7923442"/>
              <a:ext cx="205125" cy="20512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</p:grpSp>
      <p:grpSp>
        <p:nvGrpSpPr>
          <p:cNvPr id="147" name="Group 40"/>
          <p:cNvGrpSpPr/>
          <p:nvPr/>
        </p:nvGrpSpPr>
        <p:grpSpPr>
          <a:xfrm>
            <a:off x="252825" y="2294149"/>
            <a:ext cx="4509171" cy="962899"/>
            <a:chOff x="3760822" y="6456951"/>
            <a:chExt cx="3460544" cy="962899"/>
          </a:xfrm>
        </p:grpSpPr>
        <p:grpSp>
          <p:nvGrpSpPr>
            <p:cNvPr id="148" name="Group 41"/>
            <p:cNvGrpSpPr/>
            <p:nvPr/>
          </p:nvGrpSpPr>
          <p:grpSpPr>
            <a:xfrm>
              <a:off x="3760822" y="6456951"/>
              <a:ext cx="2741491" cy="916733"/>
              <a:chOff x="3760822" y="6456951"/>
              <a:chExt cx="2741491" cy="916733"/>
            </a:xfrm>
          </p:grpSpPr>
          <p:sp>
            <p:nvSpPr>
              <p:cNvPr id="150" name="TextBox 43"/>
              <p:cNvSpPr txBox="1"/>
              <p:nvPr/>
            </p:nvSpPr>
            <p:spPr>
              <a:xfrm>
                <a:off x="5218191" y="6456951"/>
                <a:ext cx="128412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rtl="1"/>
                <a:r>
                  <a:rPr lang="en-GB" sz="900" dirty="0">
                    <a:solidFill>
                      <a:schemeClr val="bg1"/>
                    </a:solidFill>
                    <a:latin typeface="Ara Aqeeq Bold" panose="00000500000000000000" pitchFamily="2" charset="-78"/>
                    <a:cs typeface="Ara Aqeeq Bold" panose="00000500000000000000" pitchFamily="2" charset="-78"/>
                  </a:rPr>
                  <a:t>2010 - 2014</a:t>
                </a:r>
              </a:p>
            </p:txBody>
          </p:sp>
          <p:sp>
            <p:nvSpPr>
              <p:cNvPr id="151" name="TextBox 44"/>
              <p:cNvSpPr txBox="1"/>
              <p:nvPr/>
            </p:nvSpPr>
            <p:spPr>
              <a:xfrm>
                <a:off x="3760822" y="6635020"/>
                <a:ext cx="2741491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rtl="1"/>
                <a:r>
                  <a:rPr lang="ar-DZ" sz="1050" dirty="0">
                    <a:solidFill>
                      <a:schemeClr val="bg1"/>
                    </a:solidFill>
                    <a:latin typeface="Ara Aqeeq Bold" panose="00000500000000000000" pitchFamily="2" charset="-78"/>
                    <a:cs typeface="Ara Aqeeq Bold" panose="00000500000000000000" pitchFamily="2" charset="-78"/>
                  </a:rPr>
                  <a:t>اسم الشركة</a:t>
                </a:r>
              </a:p>
              <a:p>
                <a:pPr algn="r" rtl="1"/>
                <a:r>
                  <a:rPr lang="ar-DZ" sz="1050" dirty="0">
                    <a:solidFill>
                      <a:schemeClr val="bg1"/>
                    </a:solidFill>
                    <a:latin typeface="Ara Aqeeq Bold" panose="00000500000000000000" pitchFamily="2" charset="-78"/>
                    <a:cs typeface="Ara Aqeeq Bold" panose="00000500000000000000" pitchFamily="2" charset="-78"/>
                  </a:rPr>
                  <a:t>عنوان المنصب</a:t>
                </a:r>
              </a:p>
              <a:p>
                <a:pPr algn="r" rtl="1"/>
                <a:r>
                  <a:rPr lang="ar-DZ" sz="1050" dirty="0">
                    <a:solidFill>
                      <a:schemeClr val="bg1"/>
                    </a:solidFill>
                    <a:latin typeface="Ara Aqeeq Bold" panose="00000500000000000000" pitchFamily="2" charset="-78"/>
                    <a:cs typeface="Ara Aqeeq Bold" panose="00000500000000000000" pitchFamily="2" charset="-78"/>
                  </a:rPr>
                  <a:t>صف هنا الوظائف التي شغلتها. صف أيضًا مهامك ، والنتائج التي حصلت عليها ، لا تتردد في تحديد حجمها.</a:t>
                </a:r>
                <a:endParaRPr lang="fr-FR" sz="1050" dirty="0">
                  <a:solidFill>
                    <a:schemeClr val="bg1"/>
                  </a:solidFill>
                  <a:latin typeface="Ara Aqeeq Bold" panose="00000500000000000000" pitchFamily="2" charset="-78"/>
                  <a:ea typeface="Lato" charset="0"/>
                  <a:cs typeface="Ara Aqeeq Bold" panose="00000500000000000000" pitchFamily="2" charset="-78"/>
                </a:endParaRPr>
              </a:p>
            </p:txBody>
          </p:sp>
        </p:grpSp>
        <p:sp>
          <p:nvSpPr>
            <p:cNvPr id="149" name="Oval 42"/>
            <p:cNvSpPr/>
            <p:nvPr/>
          </p:nvSpPr>
          <p:spPr>
            <a:xfrm>
              <a:off x="6554174" y="6535120"/>
              <a:ext cx="667192" cy="8847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ar-DZ" sz="900" dirty="0" smtClean="0">
                  <a:solidFill>
                    <a:srgbClr val="33CCCC"/>
                  </a:solidFill>
                  <a:latin typeface="Ara Aqeeq Bold" panose="00000500000000000000" pitchFamily="2" charset="-78"/>
                  <a:cs typeface="Ara Aqeeq Bold" panose="00000500000000000000" pitchFamily="2" charset="-78"/>
                </a:rPr>
                <a:t>شعار الشركة</a:t>
              </a:r>
              <a:endParaRPr lang="en-GB" sz="900" dirty="0">
                <a:solidFill>
                  <a:srgbClr val="33CCCC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</p:grpSp>
      <p:grpSp>
        <p:nvGrpSpPr>
          <p:cNvPr id="152" name="Group 40"/>
          <p:cNvGrpSpPr/>
          <p:nvPr/>
        </p:nvGrpSpPr>
        <p:grpSpPr>
          <a:xfrm>
            <a:off x="264545" y="3600098"/>
            <a:ext cx="4509171" cy="962899"/>
            <a:chOff x="3760822" y="6456951"/>
            <a:chExt cx="3460544" cy="962899"/>
          </a:xfrm>
        </p:grpSpPr>
        <p:grpSp>
          <p:nvGrpSpPr>
            <p:cNvPr id="153" name="Group 41"/>
            <p:cNvGrpSpPr/>
            <p:nvPr/>
          </p:nvGrpSpPr>
          <p:grpSpPr>
            <a:xfrm>
              <a:off x="3760822" y="6456951"/>
              <a:ext cx="2741491" cy="916733"/>
              <a:chOff x="3760822" y="6456951"/>
              <a:chExt cx="2741491" cy="916733"/>
            </a:xfrm>
          </p:grpSpPr>
          <p:sp>
            <p:nvSpPr>
              <p:cNvPr id="155" name="TextBox 43"/>
              <p:cNvSpPr txBox="1"/>
              <p:nvPr/>
            </p:nvSpPr>
            <p:spPr>
              <a:xfrm>
                <a:off x="5218191" y="6456951"/>
                <a:ext cx="128412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rtl="1"/>
                <a:r>
                  <a:rPr lang="en-GB" sz="900" dirty="0">
                    <a:solidFill>
                      <a:schemeClr val="bg1"/>
                    </a:solidFill>
                    <a:latin typeface="Ara Aqeeq Bold" panose="00000500000000000000" pitchFamily="2" charset="-78"/>
                    <a:cs typeface="Ara Aqeeq Bold" panose="00000500000000000000" pitchFamily="2" charset="-78"/>
                  </a:rPr>
                  <a:t>2010 - 2014</a:t>
                </a:r>
              </a:p>
            </p:txBody>
          </p:sp>
          <p:sp>
            <p:nvSpPr>
              <p:cNvPr id="156" name="TextBox 44"/>
              <p:cNvSpPr txBox="1"/>
              <p:nvPr/>
            </p:nvSpPr>
            <p:spPr>
              <a:xfrm>
                <a:off x="3760822" y="6635020"/>
                <a:ext cx="2741491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rtl="1"/>
                <a:r>
                  <a:rPr lang="ar-DZ" sz="1050" dirty="0">
                    <a:solidFill>
                      <a:schemeClr val="bg1"/>
                    </a:solidFill>
                    <a:latin typeface="Ara Aqeeq Bold" panose="00000500000000000000" pitchFamily="2" charset="-78"/>
                    <a:cs typeface="Ara Aqeeq Bold" panose="00000500000000000000" pitchFamily="2" charset="-78"/>
                  </a:rPr>
                  <a:t>اسم الشركة</a:t>
                </a:r>
              </a:p>
              <a:p>
                <a:pPr algn="r" rtl="1"/>
                <a:r>
                  <a:rPr lang="ar-DZ" sz="1050" dirty="0">
                    <a:solidFill>
                      <a:schemeClr val="bg1"/>
                    </a:solidFill>
                    <a:latin typeface="Ara Aqeeq Bold" panose="00000500000000000000" pitchFamily="2" charset="-78"/>
                    <a:cs typeface="Ara Aqeeq Bold" panose="00000500000000000000" pitchFamily="2" charset="-78"/>
                  </a:rPr>
                  <a:t>عنوان المنصب</a:t>
                </a:r>
              </a:p>
              <a:p>
                <a:pPr algn="r" rtl="1"/>
                <a:r>
                  <a:rPr lang="ar-DZ" sz="1050" dirty="0">
                    <a:solidFill>
                      <a:schemeClr val="bg1"/>
                    </a:solidFill>
                    <a:latin typeface="Ara Aqeeq Bold" panose="00000500000000000000" pitchFamily="2" charset="-78"/>
                    <a:cs typeface="Ara Aqeeq Bold" panose="00000500000000000000" pitchFamily="2" charset="-78"/>
                  </a:rPr>
                  <a:t>صف هنا الوظائف التي شغلتها. صف أيضًا مهامك ، والنتائج التي حصلت عليها ، لا تتردد في تحديد حجمها.</a:t>
                </a:r>
                <a:endParaRPr lang="fr-FR" sz="1050" dirty="0">
                  <a:solidFill>
                    <a:schemeClr val="bg1"/>
                  </a:solidFill>
                  <a:latin typeface="Ara Aqeeq Bold" panose="00000500000000000000" pitchFamily="2" charset="-78"/>
                  <a:ea typeface="Lato" charset="0"/>
                  <a:cs typeface="Ara Aqeeq Bold" panose="00000500000000000000" pitchFamily="2" charset="-78"/>
                </a:endParaRPr>
              </a:p>
            </p:txBody>
          </p:sp>
        </p:grpSp>
        <p:sp>
          <p:nvSpPr>
            <p:cNvPr id="154" name="Oval 42"/>
            <p:cNvSpPr/>
            <p:nvPr/>
          </p:nvSpPr>
          <p:spPr>
            <a:xfrm>
              <a:off x="6554174" y="6535120"/>
              <a:ext cx="667192" cy="8847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ar-DZ" sz="900" dirty="0" smtClean="0">
                  <a:solidFill>
                    <a:srgbClr val="33CCCC"/>
                  </a:solidFill>
                  <a:latin typeface="Ara Aqeeq Bold" panose="00000500000000000000" pitchFamily="2" charset="-78"/>
                  <a:cs typeface="Ara Aqeeq Bold" panose="00000500000000000000" pitchFamily="2" charset="-78"/>
                </a:rPr>
                <a:t>شعار الشركة</a:t>
              </a:r>
              <a:endParaRPr lang="en-GB" sz="900" dirty="0">
                <a:solidFill>
                  <a:srgbClr val="33CCCC"/>
                </a:solidFill>
                <a:latin typeface="Ara Aqeeq Bold" panose="00000500000000000000" pitchFamily="2" charset="-78"/>
                <a:cs typeface="Ara Aqeeq Bold" panose="00000500000000000000" pitchFamily="2" charset="-78"/>
              </a:endParaRPr>
            </a:p>
          </p:txBody>
        </p:sp>
      </p:grpSp>
      <p:pic>
        <p:nvPicPr>
          <p:cNvPr id="2" name="Imag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58824" y="2060798"/>
            <a:ext cx="1869211" cy="1869211"/>
          </a:xfrm>
          <a:prstGeom prst="rect">
            <a:avLst/>
          </a:prstGeom>
        </p:spPr>
      </p:pic>
      <p:sp>
        <p:nvSpPr>
          <p:cNvPr id="135" name="TextBox 45"/>
          <p:cNvSpPr txBox="1"/>
          <p:nvPr/>
        </p:nvSpPr>
        <p:spPr>
          <a:xfrm>
            <a:off x="3319021" y="487474"/>
            <a:ext cx="1460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ar-DZ" b="1" dirty="0" smtClean="0">
                <a:solidFill>
                  <a:srgbClr val="33CCCC"/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الخبرة المهنية</a:t>
            </a:r>
            <a:endParaRPr lang="en-GB" b="1" dirty="0">
              <a:solidFill>
                <a:srgbClr val="33CCCC"/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909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875</TotalTime>
  <Words>179</Words>
  <Application>Microsoft Office PowerPoint</Application>
  <PresentationFormat>Personnalisé</PresentationFormat>
  <Paragraphs>47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Office Theme</vt:lpstr>
      <vt:lpstr>Diapositive 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SIRACV.COM</dc:title>
  <dc:creator>inbox@siracv.com;inb</dc:creator>
  <cp:keywords>SIRACV.COM</cp:keywords>
  <cp:lastModifiedBy>HP</cp:lastModifiedBy>
  <cp:revision>89</cp:revision>
  <dcterms:created xsi:type="dcterms:W3CDTF">2017-02-16T03:54:32Z</dcterms:created>
  <dcterms:modified xsi:type="dcterms:W3CDTF">2020-01-27T13:42:28Z</dcterms:modified>
  <cp:category>SIRACV.COM</cp:category>
</cp:coreProperties>
</file>